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60" r:id="rId6"/>
    <p:sldId id="270" r:id="rId7"/>
    <p:sldId id="257" r:id="rId8"/>
    <p:sldId id="258" r:id="rId9"/>
    <p:sldId id="259" r:id="rId10"/>
    <p:sldId id="333" r:id="rId11"/>
    <p:sldId id="330" r:id="rId12"/>
    <p:sldId id="332" r:id="rId13"/>
    <p:sldId id="334" r:id="rId14"/>
    <p:sldId id="335" r:id="rId15"/>
    <p:sldId id="336" r:id="rId16"/>
    <p:sldId id="331" r:id="rId17"/>
    <p:sldId id="283" r:id="rId18"/>
    <p:sldId id="328" r:id="rId19"/>
    <p:sldId id="329" r:id="rId20"/>
    <p:sldId id="286" r:id="rId21"/>
    <p:sldId id="285" r:id="rId22"/>
    <p:sldId id="287" r:id="rId23"/>
    <p:sldId id="289" r:id="rId24"/>
    <p:sldId id="293" r:id="rId25"/>
    <p:sldId id="316" r:id="rId26"/>
    <p:sldId id="315" r:id="rId27"/>
    <p:sldId id="290" r:id="rId28"/>
    <p:sldId id="314" r:id="rId29"/>
    <p:sldId id="291" r:id="rId30"/>
    <p:sldId id="317" r:id="rId31"/>
    <p:sldId id="292" r:id="rId32"/>
    <p:sldId id="318" r:id="rId33"/>
    <p:sldId id="319" r:id="rId34"/>
    <p:sldId id="324" r:id="rId35"/>
    <p:sldId id="325" r:id="rId36"/>
    <p:sldId id="326" r:id="rId37"/>
    <p:sldId id="327" r:id="rId38"/>
    <p:sldId id="294" r:id="rId39"/>
    <p:sldId id="295" r:id="rId40"/>
    <p:sldId id="320" r:id="rId41"/>
    <p:sldId id="321" r:id="rId42"/>
    <p:sldId id="308" r:id="rId43"/>
    <p:sldId id="309" r:id="rId44"/>
    <p:sldId id="322" r:id="rId45"/>
    <p:sldId id="313" r:id="rId46"/>
    <p:sldId id="268" r:id="rId47"/>
    <p:sldId id="298"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9668A7-4C35-4D89-AAA6-B9B4482E83F4}">
          <p14:sldIdLst>
            <p14:sldId id="256"/>
            <p14:sldId id="260"/>
            <p14:sldId id="270"/>
            <p14:sldId id="257"/>
            <p14:sldId id="258"/>
            <p14:sldId id="259"/>
            <p14:sldId id="333"/>
            <p14:sldId id="330"/>
            <p14:sldId id="332"/>
            <p14:sldId id="334"/>
            <p14:sldId id="335"/>
            <p14:sldId id="336"/>
            <p14:sldId id="331"/>
            <p14:sldId id="283"/>
            <p14:sldId id="328"/>
            <p14:sldId id="329"/>
          </p14:sldIdLst>
        </p14:section>
        <p14:section name="Untitled Section" id="{8D4810DE-D86B-4839-8D3D-36FE9A035D47}">
          <p14:sldIdLst>
            <p14:sldId id="286"/>
            <p14:sldId id="285"/>
            <p14:sldId id="287"/>
            <p14:sldId id="289"/>
            <p14:sldId id="293"/>
            <p14:sldId id="316"/>
            <p14:sldId id="315"/>
            <p14:sldId id="290"/>
            <p14:sldId id="314"/>
            <p14:sldId id="291"/>
            <p14:sldId id="317"/>
            <p14:sldId id="292"/>
            <p14:sldId id="318"/>
            <p14:sldId id="319"/>
            <p14:sldId id="324"/>
            <p14:sldId id="325"/>
            <p14:sldId id="326"/>
            <p14:sldId id="327"/>
            <p14:sldId id="294"/>
            <p14:sldId id="295"/>
            <p14:sldId id="320"/>
            <p14:sldId id="321"/>
            <p14:sldId id="308"/>
            <p14:sldId id="309"/>
            <p14:sldId id="322"/>
            <p14:sldId id="313"/>
            <p14:sldId id="268"/>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7" autoAdjust="0"/>
    <p:restoredTop sz="76984" autoAdjust="0"/>
  </p:normalViewPr>
  <p:slideViewPr>
    <p:cSldViewPr snapToGrid="0">
      <p:cViewPr varScale="1">
        <p:scale>
          <a:sx n="82" d="100"/>
          <a:sy n="82" d="100"/>
        </p:scale>
        <p:origin x="13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A4416-96C9-4717-B797-034938CED7E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81E91D4-C60B-4E2E-9128-21F8FEA885F7}">
      <dgm:prSet/>
      <dgm:spPr/>
      <dgm:t>
        <a:bodyPr/>
        <a:lstStyle/>
        <a:p>
          <a:r>
            <a:rPr lang="en-CA" dirty="0">
              <a:solidFill>
                <a:schemeClr val="tx1"/>
              </a:solidFill>
            </a:rPr>
            <a:t>Introduction – context worth noting </a:t>
          </a:r>
          <a:endParaRPr lang="en-US" dirty="0">
            <a:solidFill>
              <a:schemeClr val="tx1"/>
            </a:solidFill>
          </a:endParaRPr>
        </a:p>
      </dgm:t>
    </dgm:pt>
    <dgm:pt modelId="{8284D294-6C5B-4667-AC18-A4B69D9A0CE0}" type="parTrans" cxnId="{771414FC-9FDD-452A-91C6-0969324C6016}">
      <dgm:prSet/>
      <dgm:spPr/>
      <dgm:t>
        <a:bodyPr/>
        <a:lstStyle/>
        <a:p>
          <a:endParaRPr lang="en-US"/>
        </a:p>
      </dgm:t>
    </dgm:pt>
    <dgm:pt modelId="{286DB74E-EBF7-44E5-8FDB-47F6E4CA1D96}" type="sibTrans" cxnId="{771414FC-9FDD-452A-91C6-0969324C6016}">
      <dgm:prSet/>
      <dgm:spPr/>
      <dgm:t>
        <a:bodyPr/>
        <a:lstStyle/>
        <a:p>
          <a:endParaRPr lang="en-US"/>
        </a:p>
      </dgm:t>
    </dgm:pt>
    <dgm:pt modelId="{78A83922-489E-4346-8D82-07C2C6C25A2A}">
      <dgm:prSet/>
      <dgm:spPr/>
      <dgm:t>
        <a:bodyPr/>
        <a:lstStyle/>
        <a:p>
          <a:r>
            <a:rPr lang="en-CA" dirty="0">
              <a:solidFill>
                <a:schemeClr val="tx1"/>
              </a:solidFill>
            </a:rPr>
            <a:t>Questions you asked  us – overview </a:t>
          </a:r>
          <a:endParaRPr lang="en-US" dirty="0">
            <a:solidFill>
              <a:schemeClr val="tx1"/>
            </a:solidFill>
          </a:endParaRPr>
        </a:p>
      </dgm:t>
    </dgm:pt>
    <dgm:pt modelId="{D5D6A2D5-0766-42CD-AB4D-773C58915733}" type="parTrans" cxnId="{DAE3CC12-2AE4-4B7C-B1AC-D63E6D6F3DF6}">
      <dgm:prSet/>
      <dgm:spPr/>
      <dgm:t>
        <a:bodyPr/>
        <a:lstStyle/>
        <a:p>
          <a:endParaRPr lang="en-US"/>
        </a:p>
      </dgm:t>
    </dgm:pt>
    <dgm:pt modelId="{3ABCC5E6-9F2F-437E-8AF2-E019807E70D9}" type="sibTrans" cxnId="{DAE3CC12-2AE4-4B7C-B1AC-D63E6D6F3DF6}">
      <dgm:prSet/>
      <dgm:spPr/>
      <dgm:t>
        <a:bodyPr/>
        <a:lstStyle/>
        <a:p>
          <a:endParaRPr lang="en-US"/>
        </a:p>
      </dgm:t>
    </dgm:pt>
    <dgm:pt modelId="{6DB145FD-6340-4E7C-A7D2-194B755163E3}">
      <dgm:prSet/>
      <dgm:spPr/>
      <dgm:t>
        <a:bodyPr/>
        <a:lstStyle/>
        <a:p>
          <a:r>
            <a:rPr lang="en-US" dirty="0">
              <a:solidFill>
                <a:schemeClr val="tx1"/>
              </a:solidFill>
            </a:rPr>
            <a:t>Masking and hand hygiene essentials</a:t>
          </a:r>
        </a:p>
      </dgm:t>
    </dgm:pt>
    <dgm:pt modelId="{BCE948E4-D2E1-4CC3-9142-9F8390D91BB5}" type="parTrans" cxnId="{A9ACB5A9-37A2-4BF9-A809-DE36CCB4EAFB}">
      <dgm:prSet/>
      <dgm:spPr/>
      <dgm:t>
        <a:bodyPr/>
        <a:lstStyle/>
        <a:p>
          <a:endParaRPr lang="en-US"/>
        </a:p>
      </dgm:t>
    </dgm:pt>
    <dgm:pt modelId="{03BC3865-59A5-4EC0-AF6C-BF9F0614AF33}" type="sibTrans" cxnId="{A9ACB5A9-37A2-4BF9-A809-DE36CCB4EAFB}">
      <dgm:prSet/>
      <dgm:spPr/>
      <dgm:t>
        <a:bodyPr/>
        <a:lstStyle/>
        <a:p>
          <a:endParaRPr lang="en-US"/>
        </a:p>
      </dgm:t>
    </dgm:pt>
    <dgm:pt modelId="{DE689AE1-B62E-4D67-9496-8BA7F1BD8146}">
      <dgm:prSet/>
      <dgm:spPr/>
      <dgm:t>
        <a:bodyPr/>
        <a:lstStyle/>
        <a:p>
          <a:r>
            <a:rPr lang="en-US" dirty="0">
              <a:solidFill>
                <a:schemeClr val="tx1"/>
              </a:solidFill>
            </a:rPr>
            <a:t>Cleaning and disinfection</a:t>
          </a:r>
        </a:p>
      </dgm:t>
    </dgm:pt>
    <dgm:pt modelId="{75AB3A2F-D70B-48CF-B56F-2F635D491285}" type="parTrans" cxnId="{3300C060-678C-4B36-A935-BFFD7889F600}">
      <dgm:prSet/>
      <dgm:spPr/>
      <dgm:t>
        <a:bodyPr/>
        <a:lstStyle/>
        <a:p>
          <a:endParaRPr lang="en-US"/>
        </a:p>
      </dgm:t>
    </dgm:pt>
    <dgm:pt modelId="{B2159A36-42B7-45CD-8C7D-62AD14A92DE5}" type="sibTrans" cxnId="{3300C060-678C-4B36-A935-BFFD7889F600}">
      <dgm:prSet/>
      <dgm:spPr/>
      <dgm:t>
        <a:bodyPr/>
        <a:lstStyle/>
        <a:p>
          <a:endParaRPr lang="en-US"/>
        </a:p>
      </dgm:t>
    </dgm:pt>
    <dgm:pt modelId="{AEF4D581-8893-413F-9AC6-55EC4BAD9B2C}">
      <dgm:prSet/>
      <dgm:spPr/>
      <dgm:t>
        <a:bodyPr/>
        <a:lstStyle/>
        <a:p>
          <a:r>
            <a:rPr lang="en-US" dirty="0">
              <a:solidFill>
                <a:schemeClr val="tx1"/>
              </a:solidFill>
            </a:rPr>
            <a:t>COVID-19 delta variant and severity in children</a:t>
          </a:r>
        </a:p>
      </dgm:t>
    </dgm:pt>
    <dgm:pt modelId="{C39B1F02-8FB5-43A7-A92E-1B0D69D18CE5}" type="parTrans" cxnId="{777A41F6-BD3F-4F4C-800F-B08C8BDB1B47}">
      <dgm:prSet/>
      <dgm:spPr/>
      <dgm:t>
        <a:bodyPr/>
        <a:lstStyle/>
        <a:p>
          <a:endParaRPr lang="en-US"/>
        </a:p>
      </dgm:t>
    </dgm:pt>
    <dgm:pt modelId="{905BC112-7B17-4BA5-A173-459C7C23E00B}" type="sibTrans" cxnId="{777A41F6-BD3F-4F4C-800F-B08C8BDB1B47}">
      <dgm:prSet/>
      <dgm:spPr/>
      <dgm:t>
        <a:bodyPr/>
        <a:lstStyle/>
        <a:p>
          <a:endParaRPr lang="en-US"/>
        </a:p>
      </dgm:t>
    </dgm:pt>
    <dgm:pt modelId="{26237D62-F848-4CAE-AFC1-5B10F676224D}">
      <dgm:prSet/>
      <dgm:spPr/>
      <dgm:t>
        <a:bodyPr/>
        <a:lstStyle/>
        <a:p>
          <a:r>
            <a:rPr lang="en-US" dirty="0">
              <a:solidFill>
                <a:schemeClr val="tx1"/>
              </a:solidFill>
            </a:rPr>
            <a:t>COVID-19 vaccine safety in children, and readiness</a:t>
          </a:r>
        </a:p>
      </dgm:t>
    </dgm:pt>
    <dgm:pt modelId="{43C9799C-E3D2-404C-A471-E84200AB4267}" type="parTrans" cxnId="{05C095A5-AABD-40C1-A6AC-0D4B02B7185F}">
      <dgm:prSet/>
      <dgm:spPr/>
      <dgm:t>
        <a:bodyPr/>
        <a:lstStyle/>
        <a:p>
          <a:endParaRPr lang="en-US"/>
        </a:p>
      </dgm:t>
    </dgm:pt>
    <dgm:pt modelId="{1DEF1E25-8D90-4E2C-BFE9-75FFD13767C4}" type="sibTrans" cxnId="{05C095A5-AABD-40C1-A6AC-0D4B02B7185F}">
      <dgm:prSet/>
      <dgm:spPr/>
      <dgm:t>
        <a:bodyPr/>
        <a:lstStyle/>
        <a:p>
          <a:endParaRPr lang="en-US"/>
        </a:p>
      </dgm:t>
    </dgm:pt>
    <dgm:pt modelId="{F786DEC4-6737-4F8B-AD2D-8A35298FAAD3}">
      <dgm:prSet/>
      <dgm:spPr/>
      <dgm:t>
        <a:bodyPr/>
        <a:lstStyle/>
        <a:p>
          <a:r>
            <a:rPr lang="en-US" dirty="0">
              <a:solidFill>
                <a:schemeClr val="tx1"/>
              </a:solidFill>
            </a:rPr>
            <a:t>Closing and Thank-you</a:t>
          </a:r>
        </a:p>
      </dgm:t>
    </dgm:pt>
    <dgm:pt modelId="{B0E66FC7-A0C6-4438-852E-1524D217240A}" type="parTrans" cxnId="{B1E7E398-9E61-42DA-9976-2CFEBE9C2F6F}">
      <dgm:prSet/>
      <dgm:spPr/>
      <dgm:t>
        <a:bodyPr/>
        <a:lstStyle/>
        <a:p>
          <a:endParaRPr lang="en-US"/>
        </a:p>
      </dgm:t>
    </dgm:pt>
    <dgm:pt modelId="{D8499274-6362-43B0-97DF-7F593CCC5D9E}" type="sibTrans" cxnId="{B1E7E398-9E61-42DA-9976-2CFEBE9C2F6F}">
      <dgm:prSet/>
      <dgm:spPr/>
      <dgm:t>
        <a:bodyPr/>
        <a:lstStyle/>
        <a:p>
          <a:endParaRPr lang="en-US"/>
        </a:p>
      </dgm:t>
    </dgm:pt>
    <dgm:pt modelId="{149B05C1-13A3-42A8-84A0-D6E3703A0932}" type="pres">
      <dgm:prSet presAssocID="{6E7A4416-96C9-4717-B797-034938CED7E5}" presName="linear" presStyleCnt="0">
        <dgm:presLayoutVars>
          <dgm:dir/>
          <dgm:animLvl val="lvl"/>
          <dgm:resizeHandles val="exact"/>
        </dgm:presLayoutVars>
      </dgm:prSet>
      <dgm:spPr/>
    </dgm:pt>
    <dgm:pt modelId="{876AF918-66B3-4CDF-9B6B-2299E4861804}" type="pres">
      <dgm:prSet presAssocID="{A81E91D4-C60B-4E2E-9128-21F8FEA885F7}" presName="parentLin" presStyleCnt="0"/>
      <dgm:spPr/>
    </dgm:pt>
    <dgm:pt modelId="{6AFAA9CA-7D82-453B-BF9C-BB8D7307A273}" type="pres">
      <dgm:prSet presAssocID="{A81E91D4-C60B-4E2E-9128-21F8FEA885F7}" presName="parentLeftMargin" presStyleLbl="node1" presStyleIdx="0" presStyleCnt="7"/>
      <dgm:spPr/>
    </dgm:pt>
    <dgm:pt modelId="{75F8BCB3-6318-4A14-B161-BFF750B94158}" type="pres">
      <dgm:prSet presAssocID="{A81E91D4-C60B-4E2E-9128-21F8FEA885F7}" presName="parentText" presStyleLbl="node1" presStyleIdx="0" presStyleCnt="7">
        <dgm:presLayoutVars>
          <dgm:chMax val="0"/>
          <dgm:bulletEnabled val="1"/>
        </dgm:presLayoutVars>
      </dgm:prSet>
      <dgm:spPr/>
    </dgm:pt>
    <dgm:pt modelId="{4DEA546A-FDAC-4BC2-9891-759C4FD347BF}" type="pres">
      <dgm:prSet presAssocID="{A81E91D4-C60B-4E2E-9128-21F8FEA885F7}" presName="negativeSpace" presStyleCnt="0"/>
      <dgm:spPr/>
    </dgm:pt>
    <dgm:pt modelId="{9FACB8BC-8834-49EA-A4F4-B7D3E96F72A6}" type="pres">
      <dgm:prSet presAssocID="{A81E91D4-C60B-4E2E-9128-21F8FEA885F7}" presName="childText" presStyleLbl="conFgAcc1" presStyleIdx="0" presStyleCnt="7">
        <dgm:presLayoutVars>
          <dgm:bulletEnabled val="1"/>
        </dgm:presLayoutVars>
      </dgm:prSet>
      <dgm:spPr/>
    </dgm:pt>
    <dgm:pt modelId="{B1B809CA-39DF-45F8-9C06-A421EB64989D}" type="pres">
      <dgm:prSet presAssocID="{286DB74E-EBF7-44E5-8FDB-47F6E4CA1D96}" presName="spaceBetweenRectangles" presStyleCnt="0"/>
      <dgm:spPr/>
    </dgm:pt>
    <dgm:pt modelId="{8E38A53C-B580-4248-B1B6-D050197C38D5}" type="pres">
      <dgm:prSet presAssocID="{78A83922-489E-4346-8D82-07C2C6C25A2A}" presName="parentLin" presStyleCnt="0"/>
      <dgm:spPr/>
    </dgm:pt>
    <dgm:pt modelId="{C5C3F9DF-0DDB-4C89-807C-1A6D46563DC4}" type="pres">
      <dgm:prSet presAssocID="{78A83922-489E-4346-8D82-07C2C6C25A2A}" presName="parentLeftMargin" presStyleLbl="node1" presStyleIdx="0" presStyleCnt="7"/>
      <dgm:spPr/>
    </dgm:pt>
    <dgm:pt modelId="{833742C6-2104-47FF-B8BF-9BF29141C423}" type="pres">
      <dgm:prSet presAssocID="{78A83922-489E-4346-8D82-07C2C6C25A2A}" presName="parentText" presStyleLbl="node1" presStyleIdx="1" presStyleCnt="7">
        <dgm:presLayoutVars>
          <dgm:chMax val="0"/>
          <dgm:bulletEnabled val="1"/>
        </dgm:presLayoutVars>
      </dgm:prSet>
      <dgm:spPr/>
    </dgm:pt>
    <dgm:pt modelId="{49638A89-44CC-461A-A2CB-BB69D6D201A5}" type="pres">
      <dgm:prSet presAssocID="{78A83922-489E-4346-8D82-07C2C6C25A2A}" presName="negativeSpace" presStyleCnt="0"/>
      <dgm:spPr/>
    </dgm:pt>
    <dgm:pt modelId="{F890BA45-DAC4-482D-B939-910C510EE3E6}" type="pres">
      <dgm:prSet presAssocID="{78A83922-489E-4346-8D82-07C2C6C25A2A}" presName="childText" presStyleLbl="conFgAcc1" presStyleIdx="1" presStyleCnt="7">
        <dgm:presLayoutVars>
          <dgm:bulletEnabled val="1"/>
        </dgm:presLayoutVars>
      </dgm:prSet>
      <dgm:spPr/>
    </dgm:pt>
    <dgm:pt modelId="{B81D17A1-7387-49F5-AF81-A1FF09E7ED3B}" type="pres">
      <dgm:prSet presAssocID="{3ABCC5E6-9F2F-437E-8AF2-E019807E70D9}" presName="spaceBetweenRectangles" presStyleCnt="0"/>
      <dgm:spPr/>
    </dgm:pt>
    <dgm:pt modelId="{A4C525C5-B0E6-43F7-99D2-562D0DA53745}" type="pres">
      <dgm:prSet presAssocID="{6DB145FD-6340-4E7C-A7D2-194B755163E3}" presName="parentLin" presStyleCnt="0"/>
      <dgm:spPr/>
    </dgm:pt>
    <dgm:pt modelId="{9EC7EA79-3DD8-4297-AE48-CC257BE62E44}" type="pres">
      <dgm:prSet presAssocID="{6DB145FD-6340-4E7C-A7D2-194B755163E3}" presName="parentLeftMargin" presStyleLbl="node1" presStyleIdx="1" presStyleCnt="7"/>
      <dgm:spPr/>
    </dgm:pt>
    <dgm:pt modelId="{EB78E10F-4680-467A-8604-704D59916F77}" type="pres">
      <dgm:prSet presAssocID="{6DB145FD-6340-4E7C-A7D2-194B755163E3}" presName="parentText" presStyleLbl="node1" presStyleIdx="2" presStyleCnt="7">
        <dgm:presLayoutVars>
          <dgm:chMax val="0"/>
          <dgm:bulletEnabled val="1"/>
        </dgm:presLayoutVars>
      </dgm:prSet>
      <dgm:spPr/>
    </dgm:pt>
    <dgm:pt modelId="{6B7E61A2-20CE-4011-B658-E1FCB3CA78E9}" type="pres">
      <dgm:prSet presAssocID="{6DB145FD-6340-4E7C-A7D2-194B755163E3}" presName="negativeSpace" presStyleCnt="0"/>
      <dgm:spPr/>
    </dgm:pt>
    <dgm:pt modelId="{8DCED43F-DEA3-46EB-AF82-9416F1B1B3BB}" type="pres">
      <dgm:prSet presAssocID="{6DB145FD-6340-4E7C-A7D2-194B755163E3}" presName="childText" presStyleLbl="conFgAcc1" presStyleIdx="2" presStyleCnt="7">
        <dgm:presLayoutVars>
          <dgm:bulletEnabled val="1"/>
        </dgm:presLayoutVars>
      </dgm:prSet>
      <dgm:spPr/>
    </dgm:pt>
    <dgm:pt modelId="{76F42F17-CFB5-4F1A-A741-1588241A1854}" type="pres">
      <dgm:prSet presAssocID="{03BC3865-59A5-4EC0-AF6C-BF9F0614AF33}" presName="spaceBetweenRectangles" presStyleCnt="0"/>
      <dgm:spPr/>
    </dgm:pt>
    <dgm:pt modelId="{E4E5082D-1380-4B49-9989-C463D02052FF}" type="pres">
      <dgm:prSet presAssocID="{DE689AE1-B62E-4D67-9496-8BA7F1BD8146}" presName="parentLin" presStyleCnt="0"/>
      <dgm:spPr/>
    </dgm:pt>
    <dgm:pt modelId="{766A30C8-419F-4064-8D3F-0B3E82B1882A}" type="pres">
      <dgm:prSet presAssocID="{DE689AE1-B62E-4D67-9496-8BA7F1BD8146}" presName="parentLeftMargin" presStyleLbl="node1" presStyleIdx="2" presStyleCnt="7"/>
      <dgm:spPr/>
    </dgm:pt>
    <dgm:pt modelId="{16F89837-9989-45F6-AD6E-922E3A1A4F07}" type="pres">
      <dgm:prSet presAssocID="{DE689AE1-B62E-4D67-9496-8BA7F1BD8146}" presName="parentText" presStyleLbl="node1" presStyleIdx="3" presStyleCnt="7">
        <dgm:presLayoutVars>
          <dgm:chMax val="0"/>
          <dgm:bulletEnabled val="1"/>
        </dgm:presLayoutVars>
      </dgm:prSet>
      <dgm:spPr/>
    </dgm:pt>
    <dgm:pt modelId="{8E53659A-7FA2-47EE-B9FF-1C318E458C41}" type="pres">
      <dgm:prSet presAssocID="{DE689AE1-B62E-4D67-9496-8BA7F1BD8146}" presName="negativeSpace" presStyleCnt="0"/>
      <dgm:spPr/>
    </dgm:pt>
    <dgm:pt modelId="{07926828-229F-4441-929D-EF0C1D132841}" type="pres">
      <dgm:prSet presAssocID="{DE689AE1-B62E-4D67-9496-8BA7F1BD8146}" presName="childText" presStyleLbl="conFgAcc1" presStyleIdx="3" presStyleCnt="7">
        <dgm:presLayoutVars>
          <dgm:bulletEnabled val="1"/>
        </dgm:presLayoutVars>
      </dgm:prSet>
      <dgm:spPr/>
    </dgm:pt>
    <dgm:pt modelId="{6F2FE986-842A-46E5-84B1-414A6C4FC1A9}" type="pres">
      <dgm:prSet presAssocID="{B2159A36-42B7-45CD-8C7D-62AD14A92DE5}" presName="spaceBetweenRectangles" presStyleCnt="0"/>
      <dgm:spPr/>
    </dgm:pt>
    <dgm:pt modelId="{3EFDC1E1-FE10-4A92-A2A7-85728FA60A0E}" type="pres">
      <dgm:prSet presAssocID="{AEF4D581-8893-413F-9AC6-55EC4BAD9B2C}" presName="parentLin" presStyleCnt="0"/>
      <dgm:spPr/>
    </dgm:pt>
    <dgm:pt modelId="{26A18B31-356D-43F2-BAB1-298BC0D10969}" type="pres">
      <dgm:prSet presAssocID="{AEF4D581-8893-413F-9AC6-55EC4BAD9B2C}" presName="parentLeftMargin" presStyleLbl="node1" presStyleIdx="3" presStyleCnt="7"/>
      <dgm:spPr/>
    </dgm:pt>
    <dgm:pt modelId="{81104AC6-2681-43C8-B6EA-D3078AB0E94D}" type="pres">
      <dgm:prSet presAssocID="{AEF4D581-8893-413F-9AC6-55EC4BAD9B2C}" presName="parentText" presStyleLbl="node1" presStyleIdx="4" presStyleCnt="7">
        <dgm:presLayoutVars>
          <dgm:chMax val="0"/>
          <dgm:bulletEnabled val="1"/>
        </dgm:presLayoutVars>
      </dgm:prSet>
      <dgm:spPr/>
    </dgm:pt>
    <dgm:pt modelId="{CCAD6855-9BCE-48A6-A85C-680D3ACD2D97}" type="pres">
      <dgm:prSet presAssocID="{AEF4D581-8893-413F-9AC6-55EC4BAD9B2C}" presName="negativeSpace" presStyleCnt="0"/>
      <dgm:spPr/>
    </dgm:pt>
    <dgm:pt modelId="{24C80FBD-19CD-4D73-8374-7528D9A6585A}" type="pres">
      <dgm:prSet presAssocID="{AEF4D581-8893-413F-9AC6-55EC4BAD9B2C}" presName="childText" presStyleLbl="conFgAcc1" presStyleIdx="4" presStyleCnt="7">
        <dgm:presLayoutVars>
          <dgm:bulletEnabled val="1"/>
        </dgm:presLayoutVars>
      </dgm:prSet>
      <dgm:spPr/>
    </dgm:pt>
    <dgm:pt modelId="{8D42C968-4854-45E6-8228-3389D18D32C8}" type="pres">
      <dgm:prSet presAssocID="{905BC112-7B17-4BA5-A173-459C7C23E00B}" presName="spaceBetweenRectangles" presStyleCnt="0"/>
      <dgm:spPr/>
    </dgm:pt>
    <dgm:pt modelId="{DD7B165B-18C9-4818-A97A-59666EA743AA}" type="pres">
      <dgm:prSet presAssocID="{26237D62-F848-4CAE-AFC1-5B10F676224D}" presName="parentLin" presStyleCnt="0"/>
      <dgm:spPr/>
    </dgm:pt>
    <dgm:pt modelId="{7BD2839D-C1B5-4FCA-9B75-058B17E6016A}" type="pres">
      <dgm:prSet presAssocID="{26237D62-F848-4CAE-AFC1-5B10F676224D}" presName="parentLeftMargin" presStyleLbl="node1" presStyleIdx="4" presStyleCnt="7"/>
      <dgm:spPr/>
    </dgm:pt>
    <dgm:pt modelId="{9566EB7B-2D80-4E97-88B2-D39F7986E681}" type="pres">
      <dgm:prSet presAssocID="{26237D62-F848-4CAE-AFC1-5B10F676224D}" presName="parentText" presStyleLbl="node1" presStyleIdx="5" presStyleCnt="7">
        <dgm:presLayoutVars>
          <dgm:chMax val="0"/>
          <dgm:bulletEnabled val="1"/>
        </dgm:presLayoutVars>
      </dgm:prSet>
      <dgm:spPr/>
    </dgm:pt>
    <dgm:pt modelId="{08A1DEBD-6D01-4657-8932-A5382588763B}" type="pres">
      <dgm:prSet presAssocID="{26237D62-F848-4CAE-AFC1-5B10F676224D}" presName="negativeSpace" presStyleCnt="0"/>
      <dgm:spPr/>
    </dgm:pt>
    <dgm:pt modelId="{81D4831D-58BE-4AF2-88B0-6F9771E4A43E}" type="pres">
      <dgm:prSet presAssocID="{26237D62-F848-4CAE-AFC1-5B10F676224D}" presName="childText" presStyleLbl="conFgAcc1" presStyleIdx="5" presStyleCnt="7">
        <dgm:presLayoutVars>
          <dgm:bulletEnabled val="1"/>
        </dgm:presLayoutVars>
      </dgm:prSet>
      <dgm:spPr/>
    </dgm:pt>
    <dgm:pt modelId="{2820FB4A-EB06-42B8-8232-1A7869B2A930}" type="pres">
      <dgm:prSet presAssocID="{1DEF1E25-8D90-4E2C-BFE9-75FFD13767C4}" presName="spaceBetweenRectangles" presStyleCnt="0"/>
      <dgm:spPr/>
    </dgm:pt>
    <dgm:pt modelId="{8476F635-A51E-4183-B5C9-402BE403B616}" type="pres">
      <dgm:prSet presAssocID="{F786DEC4-6737-4F8B-AD2D-8A35298FAAD3}" presName="parentLin" presStyleCnt="0"/>
      <dgm:spPr/>
    </dgm:pt>
    <dgm:pt modelId="{E86115DF-95DF-4598-A1C7-8F19B3C4516C}" type="pres">
      <dgm:prSet presAssocID="{F786DEC4-6737-4F8B-AD2D-8A35298FAAD3}" presName="parentLeftMargin" presStyleLbl="node1" presStyleIdx="5" presStyleCnt="7"/>
      <dgm:spPr/>
    </dgm:pt>
    <dgm:pt modelId="{3EB1D62D-A43A-4709-87F3-CE47F191DFA7}" type="pres">
      <dgm:prSet presAssocID="{F786DEC4-6737-4F8B-AD2D-8A35298FAAD3}" presName="parentText" presStyleLbl="node1" presStyleIdx="6" presStyleCnt="7">
        <dgm:presLayoutVars>
          <dgm:chMax val="0"/>
          <dgm:bulletEnabled val="1"/>
        </dgm:presLayoutVars>
      </dgm:prSet>
      <dgm:spPr/>
    </dgm:pt>
    <dgm:pt modelId="{29E990C2-66F2-4E80-AFCF-879117D2FBF0}" type="pres">
      <dgm:prSet presAssocID="{F786DEC4-6737-4F8B-AD2D-8A35298FAAD3}" presName="negativeSpace" presStyleCnt="0"/>
      <dgm:spPr/>
    </dgm:pt>
    <dgm:pt modelId="{5C1BC09C-FD3C-4076-8442-FC58419CE8E9}" type="pres">
      <dgm:prSet presAssocID="{F786DEC4-6737-4F8B-AD2D-8A35298FAAD3}" presName="childText" presStyleLbl="conFgAcc1" presStyleIdx="6" presStyleCnt="7">
        <dgm:presLayoutVars>
          <dgm:bulletEnabled val="1"/>
        </dgm:presLayoutVars>
      </dgm:prSet>
      <dgm:spPr/>
    </dgm:pt>
  </dgm:ptLst>
  <dgm:cxnLst>
    <dgm:cxn modelId="{48DD3109-2541-4A77-B50D-4B26D5486E78}" type="presOf" srcId="{AEF4D581-8893-413F-9AC6-55EC4BAD9B2C}" destId="{26A18B31-356D-43F2-BAB1-298BC0D10969}" srcOrd="0" destOrd="0" presId="urn:microsoft.com/office/officeart/2005/8/layout/list1"/>
    <dgm:cxn modelId="{DAE3CC12-2AE4-4B7C-B1AC-D63E6D6F3DF6}" srcId="{6E7A4416-96C9-4717-B797-034938CED7E5}" destId="{78A83922-489E-4346-8D82-07C2C6C25A2A}" srcOrd="1" destOrd="0" parTransId="{D5D6A2D5-0766-42CD-AB4D-773C58915733}" sibTransId="{3ABCC5E6-9F2F-437E-8AF2-E019807E70D9}"/>
    <dgm:cxn modelId="{DF301115-FB58-405D-A8FF-F1415451A931}" type="presOf" srcId="{DE689AE1-B62E-4D67-9496-8BA7F1BD8146}" destId="{766A30C8-419F-4064-8D3F-0B3E82B1882A}" srcOrd="0" destOrd="0" presId="urn:microsoft.com/office/officeart/2005/8/layout/list1"/>
    <dgm:cxn modelId="{6B1E8222-5BB8-4DAF-90A0-2CFC095F0BB7}" type="presOf" srcId="{78A83922-489E-4346-8D82-07C2C6C25A2A}" destId="{C5C3F9DF-0DDB-4C89-807C-1A6D46563DC4}" srcOrd="0" destOrd="0" presId="urn:microsoft.com/office/officeart/2005/8/layout/list1"/>
    <dgm:cxn modelId="{7E3E9640-1A81-4BDD-8A44-A88E9FD5A1EC}" type="presOf" srcId="{A81E91D4-C60B-4E2E-9128-21F8FEA885F7}" destId="{6AFAA9CA-7D82-453B-BF9C-BB8D7307A273}" srcOrd="0" destOrd="0" presId="urn:microsoft.com/office/officeart/2005/8/layout/list1"/>
    <dgm:cxn modelId="{542B9D4E-A355-4D01-9FB1-21A6777E205F}" type="presOf" srcId="{26237D62-F848-4CAE-AFC1-5B10F676224D}" destId="{9566EB7B-2D80-4E97-88B2-D39F7986E681}" srcOrd="1" destOrd="0" presId="urn:microsoft.com/office/officeart/2005/8/layout/list1"/>
    <dgm:cxn modelId="{3300C060-678C-4B36-A935-BFFD7889F600}" srcId="{6E7A4416-96C9-4717-B797-034938CED7E5}" destId="{DE689AE1-B62E-4D67-9496-8BA7F1BD8146}" srcOrd="3" destOrd="0" parTransId="{75AB3A2F-D70B-48CF-B56F-2F635D491285}" sibTransId="{B2159A36-42B7-45CD-8C7D-62AD14A92DE5}"/>
    <dgm:cxn modelId="{61618164-1E39-4923-9EEA-7B48F82398E4}" type="presOf" srcId="{F786DEC4-6737-4F8B-AD2D-8A35298FAAD3}" destId="{E86115DF-95DF-4598-A1C7-8F19B3C4516C}" srcOrd="0" destOrd="0" presId="urn:microsoft.com/office/officeart/2005/8/layout/list1"/>
    <dgm:cxn modelId="{D5DD5866-CC2D-4CC2-ABC4-63E191F22507}" type="presOf" srcId="{6DB145FD-6340-4E7C-A7D2-194B755163E3}" destId="{EB78E10F-4680-467A-8604-704D59916F77}" srcOrd="1" destOrd="0" presId="urn:microsoft.com/office/officeart/2005/8/layout/list1"/>
    <dgm:cxn modelId="{0E065271-8E07-4E2B-9E27-C57D681C33F4}" type="presOf" srcId="{DE689AE1-B62E-4D67-9496-8BA7F1BD8146}" destId="{16F89837-9989-45F6-AD6E-922E3A1A4F07}" srcOrd="1" destOrd="0" presId="urn:microsoft.com/office/officeart/2005/8/layout/list1"/>
    <dgm:cxn modelId="{37106C94-626F-4F34-922E-79B19D600E9B}" type="presOf" srcId="{AEF4D581-8893-413F-9AC6-55EC4BAD9B2C}" destId="{81104AC6-2681-43C8-B6EA-D3078AB0E94D}" srcOrd="1" destOrd="0" presId="urn:microsoft.com/office/officeart/2005/8/layout/list1"/>
    <dgm:cxn modelId="{B1E7E398-9E61-42DA-9976-2CFEBE9C2F6F}" srcId="{6E7A4416-96C9-4717-B797-034938CED7E5}" destId="{F786DEC4-6737-4F8B-AD2D-8A35298FAAD3}" srcOrd="6" destOrd="0" parTransId="{B0E66FC7-A0C6-4438-852E-1524D217240A}" sibTransId="{D8499274-6362-43B0-97DF-7F593CCC5D9E}"/>
    <dgm:cxn modelId="{05C095A5-AABD-40C1-A6AC-0D4B02B7185F}" srcId="{6E7A4416-96C9-4717-B797-034938CED7E5}" destId="{26237D62-F848-4CAE-AFC1-5B10F676224D}" srcOrd="5" destOrd="0" parTransId="{43C9799C-E3D2-404C-A471-E84200AB4267}" sibTransId="{1DEF1E25-8D90-4E2C-BFE9-75FFD13767C4}"/>
    <dgm:cxn modelId="{A9ACB5A9-37A2-4BF9-A809-DE36CCB4EAFB}" srcId="{6E7A4416-96C9-4717-B797-034938CED7E5}" destId="{6DB145FD-6340-4E7C-A7D2-194B755163E3}" srcOrd="2" destOrd="0" parTransId="{BCE948E4-D2E1-4CC3-9142-9F8390D91BB5}" sibTransId="{03BC3865-59A5-4EC0-AF6C-BF9F0614AF33}"/>
    <dgm:cxn modelId="{E447E1B5-DC31-46EC-8AC8-0484E1656BFB}" type="presOf" srcId="{6E7A4416-96C9-4717-B797-034938CED7E5}" destId="{149B05C1-13A3-42A8-84A0-D6E3703A0932}" srcOrd="0" destOrd="0" presId="urn:microsoft.com/office/officeart/2005/8/layout/list1"/>
    <dgm:cxn modelId="{144361C0-FBAE-4988-9D1D-A1656B935641}" type="presOf" srcId="{26237D62-F848-4CAE-AFC1-5B10F676224D}" destId="{7BD2839D-C1B5-4FCA-9B75-058B17E6016A}" srcOrd="0" destOrd="0" presId="urn:microsoft.com/office/officeart/2005/8/layout/list1"/>
    <dgm:cxn modelId="{B54289C8-3328-4E3C-90FE-0D6A03FF7909}" type="presOf" srcId="{F786DEC4-6737-4F8B-AD2D-8A35298FAAD3}" destId="{3EB1D62D-A43A-4709-87F3-CE47F191DFA7}" srcOrd="1" destOrd="0" presId="urn:microsoft.com/office/officeart/2005/8/layout/list1"/>
    <dgm:cxn modelId="{8A6D03EB-4B45-45F9-B904-29E763F17B15}" type="presOf" srcId="{78A83922-489E-4346-8D82-07C2C6C25A2A}" destId="{833742C6-2104-47FF-B8BF-9BF29141C423}" srcOrd="1" destOrd="0" presId="urn:microsoft.com/office/officeart/2005/8/layout/list1"/>
    <dgm:cxn modelId="{777A41F6-BD3F-4F4C-800F-B08C8BDB1B47}" srcId="{6E7A4416-96C9-4717-B797-034938CED7E5}" destId="{AEF4D581-8893-413F-9AC6-55EC4BAD9B2C}" srcOrd="4" destOrd="0" parTransId="{C39B1F02-8FB5-43A7-A92E-1B0D69D18CE5}" sibTransId="{905BC112-7B17-4BA5-A173-459C7C23E00B}"/>
    <dgm:cxn modelId="{B5BD1BF7-E48B-48F4-8518-E72D24C0E136}" type="presOf" srcId="{A81E91D4-C60B-4E2E-9128-21F8FEA885F7}" destId="{75F8BCB3-6318-4A14-B161-BFF750B94158}" srcOrd="1" destOrd="0" presId="urn:microsoft.com/office/officeart/2005/8/layout/list1"/>
    <dgm:cxn modelId="{771414FC-9FDD-452A-91C6-0969324C6016}" srcId="{6E7A4416-96C9-4717-B797-034938CED7E5}" destId="{A81E91D4-C60B-4E2E-9128-21F8FEA885F7}" srcOrd="0" destOrd="0" parTransId="{8284D294-6C5B-4667-AC18-A4B69D9A0CE0}" sibTransId="{286DB74E-EBF7-44E5-8FDB-47F6E4CA1D96}"/>
    <dgm:cxn modelId="{F5A0F7FF-F7B9-4AF3-A2DC-05FF802BD136}" type="presOf" srcId="{6DB145FD-6340-4E7C-A7D2-194B755163E3}" destId="{9EC7EA79-3DD8-4297-AE48-CC257BE62E44}" srcOrd="0" destOrd="0" presId="urn:microsoft.com/office/officeart/2005/8/layout/list1"/>
    <dgm:cxn modelId="{56DF1B63-058D-453E-93EB-0BDFD332D2EE}" type="presParOf" srcId="{149B05C1-13A3-42A8-84A0-D6E3703A0932}" destId="{876AF918-66B3-4CDF-9B6B-2299E4861804}" srcOrd="0" destOrd="0" presId="urn:microsoft.com/office/officeart/2005/8/layout/list1"/>
    <dgm:cxn modelId="{2429AFC8-7F71-42F5-B9F0-FEF0A70950E3}" type="presParOf" srcId="{876AF918-66B3-4CDF-9B6B-2299E4861804}" destId="{6AFAA9CA-7D82-453B-BF9C-BB8D7307A273}" srcOrd="0" destOrd="0" presId="urn:microsoft.com/office/officeart/2005/8/layout/list1"/>
    <dgm:cxn modelId="{F353123E-377A-42B2-A00F-BFB026C5CA2C}" type="presParOf" srcId="{876AF918-66B3-4CDF-9B6B-2299E4861804}" destId="{75F8BCB3-6318-4A14-B161-BFF750B94158}" srcOrd="1" destOrd="0" presId="urn:microsoft.com/office/officeart/2005/8/layout/list1"/>
    <dgm:cxn modelId="{3F2E84C6-127F-4C5E-97C3-AC6E5C19EBCA}" type="presParOf" srcId="{149B05C1-13A3-42A8-84A0-D6E3703A0932}" destId="{4DEA546A-FDAC-4BC2-9891-759C4FD347BF}" srcOrd="1" destOrd="0" presId="urn:microsoft.com/office/officeart/2005/8/layout/list1"/>
    <dgm:cxn modelId="{0F23E4E2-38C5-44E0-877C-E237DD1FCD4E}" type="presParOf" srcId="{149B05C1-13A3-42A8-84A0-D6E3703A0932}" destId="{9FACB8BC-8834-49EA-A4F4-B7D3E96F72A6}" srcOrd="2" destOrd="0" presId="urn:microsoft.com/office/officeart/2005/8/layout/list1"/>
    <dgm:cxn modelId="{9BF534A1-502B-4FE8-9DAC-A34A5DB01F79}" type="presParOf" srcId="{149B05C1-13A3-42A8-84A0-D6E3703A0932}" destId="{B1B809CA-39DF-45F8-9C06-A421EB64989D}" srcOrd="3" destOrd="0" presId="urn:microsoft.com/office/officeart/2005/8/layout/list1"/>
    <dgm:cxn modelId="{05A1CB46-659E-462F-866F-1253C7FBC89A}" type="presParOf" srcId="{149B05C1-13A3-42A8-84A0-D6E3703A0932}" destId="{8E38A53C-B580-4248-B1B6-D050197C38D5}" srcOrd="4" destOrd="0" presId="urn:microsoft.com/office/officeart/2005/8/layout/list1"/>
    <dgm:cxn modelId="{AFF6C4C1-9BC1-4913-A35F-EDE80B5BF770}" type="presParOf" srcId="{8E38A53C-B580-4248-B1B6-D050197C38D5}" destId="{C5C3F9DF-0DDB-4C89-807C-1A6D46563DC4}" srcOrd="0" destOrd="0" presId="urn:microsoft.com/office/officeart/2005/8/layout/list1"/>
    <dgm:cxn modelId="{C58A8C12-5E0F-4B54-B2A9-D3995999FFC7}" type="presParOf" srcId="{8E38A53C-B580-4248-B1B6-D050197C38D5}" destId="{833742C6-2104-47FF-B8BF-9BF29141C423}" srcOrd="1" destOrd="0" presId="urn:microsoft.com/office/officeart/2005/8/layout/list1"/>
    <dgm:cxn modelId="{0BD9513A-6ADF-4ECB-A796-94AEE9FDD8EB}" type="presParOf" srcId="{149B05C1-13A3-42A8-84A0-D6E3703A0932}" destId="{49638A89-44CC-461A-A2CB-BB69D6D201A5}" srcOrd="5" destOrd="0" presId="urn:microsoft.com/office/officeart/2005/8/layout/list1"/>
    <dgm:cxn modelId="{3409FA1B-7010-4E74-9F5E-85F0B8416729}" type="presParOf" srcId="{149B05C1-13A3-42A8-84A0-D6E3703A0932}" destId="{F890BA45-DAC4-482D-B939-910C510EE3E6}" srcOrd="6" destOrd="0" presId="urn:microsoft.com/office/officeart/2005/8/layout/list1"/>
    <dgm:cxn modelId="{0380688C-6EDC-41F1-BC4E-254CFD0ACED9}" type="presParOf" srcId="{149B05C1-13A3-42A8-84A0-D6E3703A0932}" destId="{B81D17A1-7387-49F5-AF81-A1FF09E7ED3B}" srcOrd="7" destOrd="0" presId="urn:microsoft.com/office/officeart/2005/8/layout/list1"/>
    <dgm:cxn modelId="{38EB13A2-66D9-4516-B656-7223DD4D127D}" type="presParOf" srcId="{149B05C1-13A3-42A8-84A0-D6E3703A0932}" destId="{A4C525C5-B0E6-43F7-99D2-562D0DA53745}" srcOrd="8" destOrd="0" presId="urn:microsoft.com/office/officeart/2005/8/layout/list1"/>
    <dgm:cxn modelId="{D9350310-8D68-44B8-903E-7A781A265DB0}" type="presParOf" srcId="{A4C525C5-B0E6-43F7-99D2-562D0DA53745}" destId="{9EC7EA79-3DD8-4297-AE48-CC257BE62E44}" srcOrd="0" destOrd="0" presId="urn:microsoft.com/office/officeart/2005/8/layout/list1"/>
    <dgm:cxn modelId="{0148FA6E-42D7-484E-9E98-B3DE27C07470}" type="presParOf" srcId="{A4C525C5-B0E6-43F7-99D2-562D0DA53745}" destId="{EB78E10F-4680-467A-8604-704D59916F77}" srcOrd="1" destOrd="0" presId="urn:microsoft.com/office/officeart/2005/8/layout/list1"/>
    <dgm:cxn modelId="{F38A30F7-DDE0-45DF-96EE-A1C2D9A981A0}" type="presParOf" srcId="{149B05C1-13A3-42A8-84A0-D6E3703A0932}" destId="{6B7E61A2-20CE-4011-B658-E1FCB3CA78E9}" srcOrd="9" destOrd="0" presId="urn:microsoft.com/office/officeart/2005/8/layout/list1"/>
    <dgm:cxn modelId="{D8059B08-AA90-4A34-A989-11BAFC8E6463}" type="presParOf" srcId="{149B05C1-13A3-42A8-84A0-D6E3703A0932}" destId="{8DCED43F-DEA3-46EB-AF82-9416F1B1B3BB}" srcOrd="10" destOrd="0" presId="urn:microsoft.com/office/officeart/2005/8/layout/list1"/>
    <dgm:cxn modelId="{B8FCB13D-3D9E-4686-9A28-2776CCBD2589}" type="presParOf" srcId="{149B05C1-13A3-42A8-84A0-D6E3703A0932}" destId="{76F42F17-CFB5-4F1A-A741-1588241A1854}" srcOrd="11" destOrd="0" presId="urn:microsoft.com/office/officeart/2005/8/layout/list1"/>
    <dgm:cxn modelId="{2EAE66E0-4001-4C98-A65E-729C7D2E0E30}" type="presParOf" srcId="{149B05C1-13A3-42A8-84A0-D6E3703A0932}" destId="{E4E5082D-1380-4B49-9989-C463D02052FF}" srcOrd="12" destOrd="0" presId="urn:microsoft.com/office/officeart/2005/8/layout/list1"/>
    <dgm:cxn modelId="{9E65203E-E7B1-49CB-B935-827180E44C66}" type="presParOf" srcId="{E4E5082D-1380-4B49-9989-C463D02052FF}" destId="{766A30C8-419F-4064-8D3F-0B3E82B1882A}" srcOrd="0" destOrd="0" presId="urn:microsoft.com/office/officeart/2005/8/layout/list1"/>
    <dgm:cxn modelId="{E3F9A622-33B7-4CB9-9973-30CAB6C2B2F4}" type="presParOf" srcId="{E4E5082D-1380-4B49-9989-C463D02052FF}" destId="{16F89837-9989-45F6-AD6E-922E3A1A4F07}" srcOrd="1" destOrd="0" presId="urn:microsoft.com/office/officeart/2005/8/layout/list1"/>
    <dgm:cxn modelId="{873C4647-B56F-4110-8F62-4B61E9004F74}" type="presParOf" srcId="{149B05C1-13A3-42A8-84A0-D6E3703A0932}" destId="{8E53659A-7FA2-47EE-B9FF-1C318E458C41}" srcOrd="13" destOrd="0" presId="urn:microsoft.com/office/officeart/2005/8/layout/list1"/>
    <dgm:cxn modelId="{D506F41C-9D56-4DFC-AEF4-B12D431B6BE1}" type="presParOf" srcId="{149B05C1-13A3-42A8-84A0-D6E3703A0932}" destId="{07926828-229F-4441-929D-EF0C1D132841}" srcOrd="14" destOrd="0" presId="urn:microsoft.com/office/officeart/2005/8/layout/list1"/>
    <dgm:cxn modelId="{0B61913E-B4F2-4789-B9AA-CF4B6BE33295}" type="presParOf" srcId="{149B05C1-13A3-42A8-84A0-D6E3703A0932}" destId="{6F2FE986-842A-46E5-84B1-414A6C4FC1A9}" srcOrd="15" destOrd="0" presId="urn:microsoft.com/office/officeart/2005/8/layout/list1"/>
    <dgm:cxn modelId="{88D85B40-B55B-4689-933D-4D5B936927F2}" type="presParOf" srcId="{149B05C1-13A3-42A8-84A0-D6E3703A0932}" destId="{3EFDC1E1-FE10-4A92-A2A7-85728FA60A0E}" srcOrd="16" destOrd="0" presId="urn:microsoft.com/office/officeart/2005/8/layout/list1"/>
    <dgm:cxn modelId="{C10E6CC6-F9BC-4E3D-998F-5B3F35B7503F}" type="presParOf" srcId="{3EFDC1E1-FE10-4A92-A2A7-85728FA60A0E}" destId="{26A18B31-356D-43F2-BAB1-298BC0D10969}" srcOrd="0" destOrd="0" presId="urn:microsoft.com/office/officeart/2005/8/layout/list1"/>
    <dgm:cxn modelId="{A621B075-A9FC-41FF-9422-265B87C69C7F}" type="presParOf" srcId="{3EFDC1E1-FE10-4A92-A2A7-85728FA60A0E}" destId="{81104AC6-2681-43C8-B6EA-D3078AB0E94D}" srcOrd="1" destOrd="0" presId="urn:microsoft.com/office/officeart/2005/8/layout/list1"/>
    <dgm:cxn modelId="{F5502CC0-61DE-4CB3-851E-1A6C4B792204}" type="presParOf" srcId="{149B05C1-13A3-42A8-84A0-D6E3703A0932}" destId="{CCAD6855-9BCE-48A6-A85C-680D3ACD2D97}" srcOrd="17" destOrd="0" presId="urn:microsoft.com/office/officeart/2005/8/layout/list1"/>
    <dgm:cxn modelId="{27F17041-2352-4823-9544-6B12EDE394B7}" type="presParOf" srcId="{149B05C1-13A3-42A8-84A0-D6E3703A0932}" destId="{24C80FBD-19CD-4D73-8374-7528D9A6585A}" srcOrd="18" destOrd="0" presId="urn:microsoft.com/office/officeart/2005/8/layout/list1"/>
    <dgm:cxn modelId="{41490F17-D504-4596-9BBC-1FB790D0717F}" type="presParOf" srcId="{149B05C1-13A3-42A8-84A0-D6E3703A0932}" destId="{8D42C968-4854-45E6-8228-3389D18D32C8}" srcOrd="19" destOrd="0" presId="urn:microsoft.com/office/officeart/2005/8/layout/list1"/>
    <dgm:cxn modelId="{E159A48B-5300-489F-8D53-25235581F096}" type="presParOf" srcId="{149B05C1-13A3-42A8-84A0-D6E3703A0932}" destId="{DD7B165B-18C9-4818-A97A-59666EA743AA}" srcOrd="20" destOrd="0" presId="urn:microsoft.com/office/officeart/2005/8/layout/list1"/>
    <dgm:cxn modelId="{2F20AC2E-B98E-4714-9067-E6E6E437AC47}" type="presParOf" srcId="{DD7B165B-18C9-4818-A97A-59666EA743AA}" destId="{7BD2839D-C1B5-4FCA-9B75-058B17E6016A}" srcOrd="0" destOrd="0" presId="urn:microsoft.com/office/officeart/2005/8/layout/list1"/>
    <dgm:cxn modelId="{FB73BDC1-5AC3-40D1-A5C1-E89E191B65C5}" type="presParOf" srcId="{DD7B165B-18C9-4818-A97A-59666EA743AA}" destId="{9566EB7B-2D80-4E97-88B2-D39F7986E681}" srcOrd="1" destOrd="0" presId="urn:microsoft.com/office/officeart/2005/8/layout/list1"/>
    <dgm:cxn modelId="{720667EC-68A1-45F4-93DE-6B7DF99EE316}" type="presParOf" srcId="{149B05C1-13A3-42A8-84A0-D6E3703A0932}" destId="{08A1DEBD-6D01-4657-8932-A5382588763B}" srcOrd="21" destOrd="0" presId="urn:microsoft.com/office/officeart/2005/8/layout/list1"/>
    <dgm:cxn modelId="{D5DE1B52-438D-4706-B0F8-6165060B03FA}" type="presParOf" srcId="{149B05C1-13A3-42A8-84A0-D6E3703A0932}" destId="{81D4831D-58BE-4AF2-88B0-6F9771E4A43E}" srcOrd="22" destOrd="0" presId="urn:microsoft.com/office/officeart/2005/8/layout/list1"/>
    <dgm:cxn modelId="{CA2E161B-4864-461F-B2B9-43AE629AD33A}" type="presParOf" srcId="{149B05C1-13A3-42A8-84A0-D6E3703A0932}" destId="{2820FB4A-EB06-42B8-8232-1A7869B2A930}" srcOrd="23" destOrd="0" presId="urn:microsoft.com/office/officeart/2005/8/layout/list1"/>
    <dgm:cxn modelId="{EBBF63D1-EA09-4BC5-9290-195D19F3362D}" type="presParOf" srcId="{149B05C1-13A3-42A8-84A0-D6E3703A0932}" destId="{8476F635-A51E-4183-B5C9-402BE403B616}" srcOrd="24" destOrd="0" presId="urn:microsoft.com/office/officeart/2005/8/layout/list1"/>
    <dgm:cxn modelId="{444FD8BC-9653-4CF8-899D-B71F30274183}" type="presParOf" srcId="{8476F635-A51E-4183-B5C9-402BE403B616}" destId="{E86115DF-95DF-4598-A1C7-8F19B3C4516C}" srcOrd="0" destOrd="0" presId="urn:microsoft.com/office/officeart/2005/8/layout/list1"/>
    <dgm:cxn modelId="{76F7D813-D218-4DA2-9D82-CAA802C5C177}" type="presParOf" srcId="{8476F635-A51E-4183-B5C9-402BE403B616}" destId="{3EB1D62D-A43A-4709-87F3-CE47F191DFA7}" srcOrd="1" destOrd="0" presId="urn:microsoft.com/office/officeart/2005/8/layout/list1"/>
    <dgm:cxn modelId="{71D8738B-2294-4F40-82BD-FA3F8863286D}" type="presParOf" srcId="{149B05C1-13A3-42A8-84A0-D6E3703A0932}" destId="{29E990C2-66F2-4E80-AFCF-879117D2FBF0}" srcOrd="25" destOrd="0" presId="urn:microsoft.com/office/officeart/2005/8/layout/list1"/>
    <dgm:cxn modelId="{69A5167C-2ACE-4C79-A6DD-A58D7E0C6D19}" type="presParOf" srcId="{149B05C1-13A3-42A8-84A0-D6E3703A0932}" destId="{5C1BC09C-FD3C-4076-8442-FC58419CE8E9}"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F9615-160E-475D-BCCD-7C65E418ADBA}"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9BFC5EE3-712B-4F9D-B2A4-F378772DA796}">
      <dgm:prSet custT="1"/>
      <dgm:spPr/>
      <dgm:t>
        <a:bodyPr/>
        <a:lstStyle/>
        <a:p>
          <a:r>
            <a:rPr lang="en-US" sz="3200" b="1" dirty="0"/>
            <a:t>Masking</a:t>
          </a:r>
          <a:endParaRPr lang="en-US" sz="3200" dirty="0"/>
        </a:p>
      </dgm:t>
    </dgm:pt>
    <dgm:pt modelId="{B8AA5522-4F76-4984-87C5-8F845FDF8BEA}" type="parTrans" cxnId="{E090A907-D63A-4AD7-8C3C-38323F449060}">
      <dgm:prSet/>
      <dgm:spPr/>
      <dgm:t>
        <a:bodyPr/>
        <a:lstStyle/>
        <a:p>
          <a:endParaRPr lang="en-US"/>
        </a:p>
      </dgm:t>
    </dgm:pt>
    <dgm:pt modelId="{E5A5E2D1-8F8A-4240-8B11-409215E9D1B3}" type="sibTrans" cxnId="{E090A907-D63A-4AD7-8C3C-38323F449060}">
      <dgm:prSet/>
      <dgm:spPr/>
      <dgm:t>
        <a:bodyPr/>
        <a:lstStyle/>
        <a:p>
          <a:endParaRPr lang="en-US"/>
        </a:p>
      </dgm:t>
    </dgm:pt>
    <dgm:pt modelId="{11E6210C-CB6B-41CD-B29F-83499DF230F0}">
      <dgm:prSet custT="1"/>
      <dgm:spPr/>
      <dgm:t>
        <a:bodyPr/>
        <a:lstStyle/>
        <a:p>
          <a:r>
            <a:rPr lang="en-US" sz="3200" b="1" i="0" u="none" dirty="0"/>
            <a:t>Hand hygiene </a:t>
          </a:r>
        </a:p>
      </dgm:t>
    </dgm:pt>
    <dgm:pt modelId="{DD9E371F-3491-4AFD-A7A6-6BC79116DB43}" type="parTrans" cxnId="{07374D5C-2D83-497F-B6C0-41CCFA88D3F5}">
      <dgm:prSet/>
      <dgm:spPr/>
      <dgm:t>
        <a:bodyPr/>
        <a:lstStyle/>
        <a:p>
          <a:endParaRPr lang="en-US"/>
        </a:p>
      </dgm:t>
    </dgm:pt>
    <dgm:pt modelId="{7ADFF092-E994-492B-9A97-0E3D10CEB15A}" type="sibTrans" cxnId="{07374D5C-2D83-497F-B6C0-41CCFA88D3F5}">
      <dgm:prSet/>
      <dgm:spPr/>
      <dgm:t>
        <a:bodyPr/>
        <a:lstStyle/>
        <a:p>
          <a:endParaRPr lang="en-US"/>
        </a:p>
      </dgm:t>
    </dgm:pt>
    <dgm:pt modelId="{11F10F7D-504E-4EEC-BA33-4B3CF661519A}" type="pres">
      <dgm:prSet presAssocID="{628F9615-160E-475D-BCCD-7C65E418ADBA}" presName="hierChild1" presStyleCnt="0">
        <dgm:presLayoutVars>
          <dgm:chPref val="1"/>
          <dgm:dir/>
          <dgm:animOne val="branch"/>
          <dgm:animLvl val="lvl"/>
          <dgm:resizeHandles/>
        </dgm:presLayoutVars>
      </dgm:prSet>
      <dgm:spPr/>
    </dgm:pt>
    <dgm:pt modelId="{07CDBC1C-4704-4677-8444-8B9DBC593857}" type="pres">
      <dgm:prSet presAssocID="{9BFC5EE3-712B-4F9D-B2A4-F378772DA796}" presName="hierRoot1" presStyleCnt="0"/>
      <dgm:spPr/>
    </dgm:pt>
    <dgm:pt modelId="{2E51D9C2-2C26-49D0-A7A9-D3F1DC772A33}" type="pres">
      <dgm:prSet presAssocID="{9BFC5EE3-712B-4F9D-B2A4-F378772DA796}" presName="composite" presStyleCnt="0"/>
      <dgm:spPr/>
    </dgm:pt>
    <dgm:pt modelId="{B970EF9A-C30C-468C-970D-40DCBEB09CB5}" type="pres">
      <dgm:prSet presAssocID="{9BFC5EE3-712B-4F9D-B2A4-F378772DA796}" presName="background" presStyleLbl="node0" presStyleIdx="0" presStyleCnt="2"/>
      <dgm:spPr/>
    </dgm:pt>
    <dgm:pt modelId="{15D7BF2E-1DC2-408B-9E7C-FA27BD365787}" type="pres">
      <dgm:prSet presAssocID="{9BFC5EE3-712B-4F9D-B2A4-F378772DA796}" presName="text" presStyleLbl="fgAcc0" presStyleIdx="0" presStyleCnt="2">
        <dgm:presLayoutVars>
          <dgm:chPref val="3"/>
        </dgm:presLayoutVars>
      </dgm:prSet>
      <dgm:spPr/>
    </dgm:pt>
    <dgm:pt modelId="{4C9D240E-438D-459B-921A-931CD45FFE75}" type="pres">
      <dgm:prSet presAssocID="{9BFC5EE3-712B-4F9D-B2A4-F378772DA796}" presName="hierChild2" presStyleCnt="0"/>
      <dgm:spPr/>
    </dgm:pt>
    <dgm:pt modelId="{CC22474A-F6D0-49DA-BD97-3478CE88186F}" type="pres">
      <dgm:prSet presAssocID="{11E6210C-CB6B-41CD-B29F-83499DF230F0}" presName="hierRoot1" presStyleCnt="0"/>
      <dgm:spPr/>
    </dgm:pt>
    <dgm:pt modelId="{E2096D4A-204F-43F4-A581-96F7CD3807E4}" type="pres">
      <dgm:prSet presAssocID="{11E6210C-CB6B-41CD-B29F-83499DF230F0}" presName="composite" presStyleCnt="0"/>
      <dgm:spPr/>
    </dgm:pt>
    <dgm:pt modelId="{511BA89A-9048-4E57-BA48-DF2C669CF2ED}" type="pres">
      <dgm:prSet presAssocID="{11E6210C-CB6B-41CD-B29F-83499DF230F0}" presName="background" presStyleLbl="node0" presStyleIdx="1" presStyleCnt="2"/>
      <dgm:spPr/>
    </dgm:pt>
    <dgm:pt modelId="{25EC710E-83FF-4F4C-BD79-72C3A1974B20}" type="pres">
      <dgm:prSet presAssocID="{11E6210C-CB6B-41CD-B29F-83499DF230F0}" presName="text" presStyleLbl="fgAcc0" presStyleIdx="1" presStyleCnt="2">
        <dgm:presLayoutVars>
          <dgm:chPref val="3"/>
        </dgm:presLayoutVars>
      </dgm:prSet>
      <dgm:spPr/>
    </dgm:pt>
    <dgm:pt modelId="{E1EDEA60-BB3C-45E8-ADEF-00E6FB7FFCC6}" type="pres">
      <dgm:prSet presAssocID="{11E6210C-CB6B-41CD-B29F-83499DF230F0}" presName="hierChild2" presStyleCnt="0"/>
      <dgm:spPr/>
    </dgm:pt>
  </dgm:ptLst>
  <dgm:cxnLst>
    <dgm:cxn modelId="{E090A907-D63A-4AD7-8C3C-38323F449060}" srcId="{628F9615-160E-475D-BCCD-7C65E418ADBA}" destId="{9BFC5EE3-712B-4F9D-B2A4-F378772DA796}" srcOrd="0" destOrd="0" parTransId="{B8AA5522-4F76-4984-87C5-8F845FDF8BEA}" sibTransId="{E5A5E2D1-8F8A-4240-8B11-409215E9D1B3}"/>
    <dgm:cxn modelId="{AF7CF12B-6EB8-4F73-AFBB-47A0711BDAD5}" type="presOf" srcId="{11E6210C-CB6B-41CD-B29F-83499DF230F0}" destId="{25EC710E-83FF-4F4C-BD79-72C3A1974B20}" srcOrd="0" destOrd="0" presId="urn:microsoft.com/office/officeart/2005/8/layout/hierarchy1"/>
    <dgm:cxn modelId="{9F9E744A-2D13-45BD-BFBE-8257117B4CF9}" type="presOf" srcId="{628F9615-160E-475D-BCCD-7C65E418ADBA}" destId="{11F10F7D-504E-4EEC-BA33-4B3CF661519A}" srcOrd="0" destOrd="0" presId="urn:microsoft.com/office/officeart/2005/8/layout/hierarchy1"/>
    <dgm:cxn modelId="{07374D5C-2D83-497F-B6C0-41CCFA88D3F5}" srcId="{628F9615-160E-475D-BCCD-7C65E418ADBA}" destId="{11E6210C-CB6B-41CD-B29F-83499DF230F0}" srcOrd="1" destOrd="0" parTransId="{DD9E371F-3491-4AFD-A7A6-6BC79116DB43}" sibTransId="{7ADFF092-E994-492B-9A97-0E3D10CEB15A}"/>
    <dgm:cxn modelId="{9D5A395D-363D-4EBC-8E95-CC6BE948DB03}" type="presOf" srcId="{9BFC5EE3-712B-4F9D-B2A4-F378772DA796}" destId="{15D7BF2E-1DC2-408B-9E7C-FA27BD365787}" srcOrd="0" destOrd="0" presId="urn:microsoft.com/office/officeart/2005/8/layout/hierarchy1"/>
    <dgm:cxn modelId="{F2391B4D-A210-4278-9D7F-BE632A71C5FA}" type="presParOf" srcId="{11F10F7D-504E-4EEC-BA33-4B3CF661519A}" destId="{07CDBC1C-4704-4677-8444-8B9DBC593857}" srcOrd="0" destOrd="0" presId="urn:microsoft.com/office/officeart/2005/8/layout/hierarchy1"/>
    <dgm:cxn modelId="{AA944A77-2530-4581-9D28-CD1041199361}" type="presParOf" srcId="{07CDBC1C-4704-4677-8444-8B9DBC593857}" destId="{2E51D9C2-2C26-49D0-A7A9-D3F1DC772A33}" srcOrd="0" destOrd="0" presId="urn:microsoft.com/office/officeart/2005/8/layout/hierarchy1"/>
    <dgm:cxn modelId="{BCA04CA3-E7C0-4CF3-90EF-73B456222403}" type="presParOf" srcId="{2E51D9C2-2C26-49D0-A7A9-D3F1DC772A33}" destId="{B970EF9A-C30C-468C-970D-40DCBEB09CB5}" srcOrd="0" destOrd="0" presId="urn:microsoft.com/office/officeart/2005/8/layout/hierarchy1"/>
    <dgm:cxn modelId="{B26FD51E-5BA9-4C37-98D1-5770A5721ED8}" type="presParOf" srcId="{2E51D9C2-2C26-49D0-A7A9-D3F1DC772A33}" destId="{15D7BF2E-1DC2-408B-9E7C-FA27BD365787}" srcOrd="1" destOrd="0" presId="urn:microsoft.com/office/officeart/2005/8/layout/hierarchy1"/>
    <dgm:cxn modelId="{1FA45D46-BAD9-46B1-A695-41CA5028712A}" type="presParOf" srcId="{07CDBC1C-4704-4677-8444-8B9DBC593857}" destId="{4C9D240E-438D-459B-921A-931CD45FFE75}" srcOrd="1" destOrd="0" presId="urn:microsoft.com/office/officeart/2005/8/layout/hierarchy1"/>
    <dgm:cxn modelId="{3089D24E-3BEF-43EC-8866-75555F622E47}" type="presParOf" srcId="{11F10F7D-504E-4EEC-BA33-4B3CF661519A}" destId="{CC22474A-F6D0-49DA-BD97-3478CE88186F}" srcOrd="1" destOrd="0" presId="urn:microsoft.com/office/officeart/2005/8/layout/hierarchy1"/>
    <dgm:cxn modelId="{984D3581-4C8F-4058-ABF3-DEA54CD1DB45}" type="presParOf" srcId="{CC22474A-F6D0-49DA-BD97-3478CE88186F}" destId="{E2096D4A-204F-43F4-A581-96F7CD3807E4}" srcOrd="0" destOrd="0" presId="urn:microsoft.com/office/officeart/2005/8/layout/hierarchy1"/>
    <dgm:cxn modelId="{C9C7B851-788B-46E7-B23D-ABAD0356D87F}" type="presParOf" srcId="{E2096D4A-204F-43F4-A581-96F7CD3807E4}" destId="{511BA89A-9048-4E57-BA48-DF2C669CF2ED}" srcOrd="0" destOrd="0" presId="urn:microsoft.com/office/officeart/2005/8/layout/hierarchy1"/>
    <dgm:cxn modelId="{17BD580C-0DC7-43F3-82A7-86C3BADCB09D}" type="presParOf" srcId="{E2096D4A-204F-43F4-A581-96F7CD3807E4}" destId="{25EC710E-83FF-4F4C-BD79-72C3A1974B20}" srcOrd="1" destOrd="0" presId="urn:microsoft.com/office/officeart/2005/8/layout/hierarchy1"/>
    <dgm:cxn modelId="{FC03C99F-E463-4201-AD0E-9136A0A9E353}" type="presParOf" srcId="{CC22474A-F6D0-49DA-BD97-3478CE88186F}" destId="{E1EDEA60-BB3C-45E8-ADEF-00E6FB7FFCC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F9615-160E-475D-BCCD-7C65E418ADBA}"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9BFC5EE3-712B-4F9D-B2A4-F378772DA796}">
      <dgm:prSet custT="1"/>
      <dgm:spPr/>
      <dgm:t>
        <a:bodyPr/>
        <a:lstStyle/>
        <a:p>
          <a:r>
            <a:rPr lang="en-US" sz="3200" b="1" dirty="0"/>
            <a:t>Masking</a:t>
          </a:r>
          <a:endParaRPr lang="en-US" sz="3200" dirty="0"/>
        </a:p>
      </dgm:t>
    </dgm:pt>
    <dgm:pt modelId="{B8AA5522-4F76-4984-87C5-8F845FDF8BEA}" type="parTrans" cxnId="{E090A907-D63A-4AD7-8C3C-38323F449060}">
      <dgm:prSet/>
      <dgm:spPr/>
      <dgm:t>
        <a:bodyPr/>
        <a:lstStyle/>
        <a:p>
          <a:endParaRPr lang="en-US"/>
        </a:p>
      </dgm:t>
    </dgm:pt>
    <dgm:pt modelId="{E5A5E2D1-8F8A-4240-8B11-409215E9D1B3}" type="sibTrans" cxnId="{E090A907-D63A-4AD7-8C3C-38323F449060}">
      <dgm:prSet/>
      <dgm:spPr/>
      <dgm:t>
        <a:bodyPr/>
        <a:lstStyle/>
        <a:p>
          <a:endParaRPr lang="en-US"/>
        </a:p>
      </dgm:t>
    </dgm:pt>
    <dgm:pt modelId="{11F10F7D-504E-4EEC-BA33-4B3CF661519A}" type="pres">
      <dgm:prSet presAssocID="{628F9615-160E-475D-BCCD-7C65E418ADBA}" presName="hierChild1" presStyleCnt="0">
        <dgm:presLayoutVars>
          <dgm:chPref val="1"/>
          <dgm:dir/>
          <dgm:animOne val="branch"/>
          <dgm:animLvl val="lvl"/>
          <dgm:resizeHandles/>
        </dgm:presLayoutVars>
      </dgm:prSet>
      <dgm:spPr/>
    </dgm:pt>
    <dgm:pt modelId="{07CDBC1C-4704-4677-8444-8B9DBC593857}" type="pres">
      <dgm:prSet presAssocID="{9BFC5EE3-712B-4F9D-B2A4-F378772DA796}" presName="hierRoot1" presStyleCnt="0"/>
      <dgm:spPr/>
    </dgm:pt>
    <dgm:pt modelId="{2E51D9C2-2C26-49D0-A7A9-D3F1DC772A33}" type="pres">
      <dgm:prSet presAssocID="{9BFC5EE3-712B-4F9D-B2A4-F378772DA796}" presName="composite" presStyleCnt="0"/>
      <dgm:spPr/>
    </dgm:pt>
    <dgm:pt modelId="{B970EF9A-C30C-468C-970D-40DCBEB09CB5}" type="pres">
      <dgm:prSet presAssocID="{9BFC5EE3-712B-4F9D-B2A4-F378772DA796}" presName="background" presStyleLbl="node0" presStyleIdx="0" presStyleCnt="1"/>
      <dgm:spPr/>
    </dgm:pt>
    <dgm:pt modelId="{15D7BF2E-1DC2-408B-9E7C-FA27BD365787}" type="pres">
      <dgm:prSet presAssocID="{9BFC5EE3-712B-4F9D-B2A4-F378772DA796}" presName="text" presStyleLbl="fgAcc0" presStyleIdx="0" presStyleCnt="1">
        <dgm:presLayoutVars>
          <dgm:chPref val="3"/>
        </dgm:presLayoutVars>
      </dgm:prSet>
      <dgm:spPr/>
    </dgm:pt>
    <dgm:pt modelId="{4C9D240E-438D-459B-921A-931CD45FFE75}" type="pres">
      <dgm:prSet presAssocID="{9BFC5EE3-712B-4F9D-B2A4-F378772DA796}" presName="hierChild2" presStyleCnt="0"/>
      <dgm:spPr/>
    </dgm:pt>
  </dgm:ptLst>
  <dgm:cxnLst>
    <dgm:cxn modelId="{E090A907-D63A-4AD7-8C3C-38323F449060}" srcId="{628F9615-160E-475D-BCCD-7C65E418ADBA}" destId="{9BFC5EE3-712B-4F9D-B2A4-F378772DA796}" srcOrd="0" destOrd="0" parTransId="{B8AA5522-4F76-4984-87C5-8F845FDF8BEA}" sibTransId="{E5A5E2D1-8F8A-4240-8B11-409215E9D1B3}"/>
    <dgm:cxn modelId="{9F9E744A-2D13-45BD-BFBE-8257117B4CF9}" type="presOf" srcId="{628F9615-160E-475D-BCCD-7C65E418ADBA}" destId="{11F10F7D-504E-4EEC-BA33-4B3CF661519A}" srcOrd="0" destOrd="0" presId="urn:microsoft.com/office/officeart/2005/8/layout/hierarchy1"/>
    <dgm:cxn modelId="{9D5A395D-363D-4EBC-8E95-CC6BE948DB03}" type="presOf" srcId="{9BFC5EE3-712B-4F9D-B2A4-F378772DA796}" destId="{15D7BF2E-1DC2-408B-9E7C-FA27BD365787}" srcOrd="0" destOrd="0" presId="urn:microsoft.com/office/officeart/2005/8/layout/hierarchy1"/>
    <dgm:cxn modelId="{F2391B4D-A210-4278-9D7F-BE632A71C5FA}" type="presParOf" srcId="{11F10F7D-504E-4EEC-BA33-4B3CF661519A}" destId="{07CDBC1C-4704-4677-8444-8B9DBC593857}" srcOrd="0" destOrd="0" presId="urn:microsoft.com/office/officeart/2005/8/layout/hierarchy1"/>
    <dgm:cxn modelId="{AA944A77-2530-4581-9D28-CD1041199361}" type="presParOf" srcId="{07CDBC1C-4704-4677-8444-8B9DBC593857}" destId="{2E51D9C2-2C26-49D0-A7A9-D3F1DC772A33}" srcOrd="0" destOrd="0" presId="urn:microsoft.com/office/officeart/2005/8/layout/hierarchy1"/>
    <dgm:cxn modelId="{BCA04CA3-E7C0-4CF3-90EF-73B456222403}" type="presParOf" srcId="{2E51D9C2-2C26-49D0-A7A9-D3F1DC772A33}" destId="{B970EF9A-C30C-468C-970D-40DCBEB09CB5}" srcOrd="0" destOrd="0" presId="urn:microsoft.com/office/officeart/2005/8/layout/hierarchy1"/>
    <dgm:cxn modelId="{B26FD51E-5BA9-4C37-98D1-5770A5721ED8}" type="presParOf" srcId="{2E51D9C2-2C26-49D0-A7A9-D3F1DC772A33}" destId="{15D7BF2E-1DC2-408B-9E7C-FA27BD365787}" srcOrd="1" destOrd="0" presId="urn:microsoft.com/office/officeart/2005/8/layout/hierarchy1"/>
    <dgm:cxn modelId="{1FA45D46-BAD9-46B1-A695-41CA5028712A}" type="presParOf" srcId="{07CDBC1C-4704-4677-8444-8B9DBC593857}" destId="{4C9D240E-438D-459B-921A-931CD45FFE7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8F9615-160E-475D-BCCD-7C65E418ADBA}"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11E6210C-CB6B-41CD-B29F-83499DF230F0}">
      <dgm:prSet custT="1"/>
      <dgm:spPr/>
      <dgm:t>
        <a:bodyPr/>
        <a:lstStyle/>
        <a:p>
          <a:r>
            <a:rPr lang="en-US" sz="3200" b="1" i="0" u="none" dirty="0"/>
            <a:t>Hand hygiene </a:t>
          </a:r>
        </a:p>
      </dgm:t>
    </dgm:pt>
    <dgm:pt modelId="{DD9E371F-3491-4AFD-A7A6-6BC79116DB43}" type="parTrans" cxnId="{07374D5C-2D83-497F-B6C0-41CCFA88D3F5}">
      <dgm:prSet/>
      <dgm:spPr/>
      <dgm:t>
        <a:bodyPr/>
        <a:lstStyle/>
        <a:p>
          <a:endParaRPr lang="en-US"/>
        </a:p>
      </dgm:t>
    </dgm:pt>
    <dgm:pt modelId="{7ADFF092-E994-492B-9A97-0E3D10CEB15A}" type="sibTrans" cxnId="{07374D5C-2D83-497F-B6C0-41CCFA88D3F5}">
      <dgm:prSet/>
      <dgm:spPr/>
      <dgm:t>
        <a:bodyPr/>
        <a:lstStyle/>
        <a:p>
          <a:endParaRPr lang="en-US"/>
        </a:p>
      </dgm:t>
    </dgm:pt>
    <dgm:pt modelId="{11F10F7D-504E-4EEC-BA33-4B3CF661519A}" type="pres">
      <dgm:prSet presAssocID="{628F9615-160E-475D-BCCD-7C65E418ADBA}" presName="hierChild1" presStyleCnt="0">
        <dgm:presLayoutVars>
          <dgm:chPref val="1"/>
          <dgm:dir/>
          <dgm:animOne val="branch"/>
          <dgm:animLvl val="lvl"/>
          <dgm:resizeHandles/>
        </dgm:presLayoutVars>
      </dgm:prSet>
      <dgm:spPr/>
    </dgm:pt>
    <dgm:pt modelId="{CC22474A-F6D0-49DA-BD97-3478CE88186F}" type="pres">
      <dgm:prSet presAssocID="{11E6210C-CB6B-41CD-B29F-83499DF230F0}" presName="hierRoot1" presStyleCnt="0"/>
      <dgm:spPr/>
    </dgm:pt>
    <dgm:pt modelId="{E2096D4A-204F-43F4-A581-96F7CD3807E4}" type="pres">
      <dgm:prSet presAssocID="{11E6210C-CB6B-41CD-B29F-83499DF230F0}" presName="composite" presStyleCnt="0"/>
      <dgm:spPr/>
    </dgm:pt>
    <dgm:pt modelId="{511BA89A-9048-4E57-BA48-DF2C669CF2ED}" type="pres">
      <dgm:prSet presAssocID="{11E6210C-CB6B-41CD-B29F-83499DF230F0}" presName="background" presStyleLbl="node0" presStyleIdx="0" presStyleCnt="1"/>
      <dgm:spPr/>
    </dgm:pt>
    <dgm:pt modelId="{25EC710E-83FF-4F4C-BD79-72C3A1974B20}" type="pres">
      <dgm:prSet presAssocID="{11E6210C-CB6B-41CD-B29F-83499DF230F0}" presName="text" presStyleLbl="fgAcc0" presStyleIdx="0" presStyleCnt="1">
        <dgm:presLayoutVars>
          <dgm:chPref val="3"/>
        </dgm:presLayoutVars>
      </dgm:prSet>
      <dgm:spPr/>
    </dgm:pt>
    <dgm:pt modelId="{E1EDEA60-BB3C-45E8-ADEF-00E6FB7FFCC6}" type="pres">
      <dgm:prSet presAssocID="{11E6210C-CB6B-41CD-B29F-83499DF230F0}" presName="hierChild2" presStyleCnt="0"/>
      <dgm:spPr/>
    </dgm:pt>
  </dgm:ptLst>
  <dgm:cxnLst>
    <dgm:cxn modelId="{AF7CF12B-6EB8-4F73-AFBB-47A0711BDAD5}" type="presOf" srcId="{11E6210C-CB6B-41CD-B29F-83499DF230F0}" destId="{25EC710E-83FF-4F4C-BD79-72C3A1974B20}" srcOrd="0" destOrd="0" presId="urn:microsoft.com/office/officeart/2005/8/layout/hierarchy1"/>
    <dgm:cxn modelId="{9F9E744A-2D13-45BD-BFBE-8257117B4CF9}" type="presOf" srcId="{628F9615-160E-475D-BCCD-7C65E418ADBA}" destId="{11F10F7D-504E-4EEC-BA33-4B3CF661519A}" srcOrd="0" destOrd="0" presId="urn:microsoft.com/office/officeart/2005/8/layout/hierarchy1"/>
    <dgm:cxn modelId="{07374D5C-2D83-497F-B6C0-41CCFA88D3F5}" srcId="{628F9615-160E-475D-BCCD-7C65E418ADBA}" destId="{11E6210C-CB6B-41CD-B29F-83499DF230F0}" srcOrd="0" destOrd="0" parTransId="{DD9E371F-3491-4AFD-A7A6-6BC79116DB43}" sibTransId="{7ADFF092-E994-492B-9A97-0E3D10CEB15A}"/>
    <dgm:cxn modelId="{3089D24E-3BEF-43EC-8866-75555F622E47}" type="presParOf" srcId="{11F10F7D-504E-4EEC-BA33-4B3CF661519A}" destId="{CC22474A-F6D0-49DA-BD97-3478CE88186F}" srcOrd="0" destOrd="0" presId="urn:microsoft.com/office/officeart/2005/8/layout/hierarchy1"/>
    <dgm:cxn modelId="{984D3581-4C8F-4058-ABF3-DEA54CD1DB45}" type="presParOf" srcId="{CC22474A-F6D0-49DA-BD97-3478CE88186F}" destId="{E2096D4A-204F-43F4-A581-96F7CD3807E4}" srcOrd="0" destOrd="0" presId="urn:microsoft.com/office/officeart/2005/8/layout/hierarchy1"/>
    <dgm:cxn modelId="{C9C7B851-788B-46E7-B23D-ABAD0356D87F}" type="presParOf" srcId="{E2096D4A-204F-43F4-A581-96F7CD3807E4}" destId="{511BA89A-9048-4E57-BA48-DF2C669CF2ED}" srcOrd="0" destOrd="0" presId="urn:microsoft.com/office/officeart/2005/8/layout/hierarchy1"/>
    <dgm:cxn modelId="{17BD580C-0DC7-43F3-82A7-86C3BADCB09D}" type="presParOf" srcId="{E2096D4A-204F-43F4-A581-96F7CD3807E4}" destId="{25EC710E-83FF-4F4C-BD79-72C3A1974B20}" srcOrd="1" destOrd="0" presId="urn:microsoft.com/office/officeart/2005/8/layout/hierarchy1"/>
    <dgm:cxn modelId="{FC03C99F-E463-4201-AD0E-9136A0A9E353}" type="presParOf" srcId="{CC22474A-F6D0-49DA-BD97-3478CE88186F}" destId="{E1EDEA60-BB3C-45E8-ADEF-00E6FB7FFCC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8F9615-160E-475D-BCCD-7C65E418ADBA}" type="doc">
      <dgm:prSet loTypeId="urn:microsoft.com/office/officeart/2005/8/layout/arrow5" loCatId="relationship" qsTypeId="urn:microsoft.com/office/officeart/2005/8/quickstyle/simple4" qsCatId="simple" csTypeId="urn:microsoft.com/office/officeart/2005/8/colors/accent3_2" csCatId="accent3" phldr="1"/>
      <dgm:spPr/>
      <dgm:t>
        <a:bodyPr/>
        <a:lstStyle/>
        <a:p>
          <a:endParaRPr lang="en-US"/>
        </a:p>
      </dgm:t>
    </dgm:pt>
    <dgm:pt modelId="{9BFC5EE3-712B-4F9D-B2A4-F378772DA796}">
      <dgm:prSet/>
      <dgm:spPr/>
      <dgm:t>
        <a:bodyPr/>
        <a:lstStyle/>
        <a:p>
          <a:r>
            <a:rPr lang="en-US" b="1" dirty="0">
              <a:solidFill>
                <a:schemeClr val="tx1"/>
              </a:solidFill>
            </a:rPr>
            <a:t>Cleaning, sanitizing, and disinfecting</a:t>
          </a:r>
          <a:endParaRPr lang="en-US" dirty="0">
            <a:solidFill>
              <a:schemeClr val="tx1"/>
            </a:solidFill>
          </a:endParaRPr>
        </a:p>
      </dgm:t>
    </dgm:pt>
    <dgm:pt modelId="{B8AA5522-4F76-4984-87C5-8F845FDF8BEA}" type="parTrans" cxnId="{E090A907-D63A-4AD7-8C3C-38323F449060}">
      <dgm:prSet/>
      <dgm:spPr/>
      <dgm:t>
        <a:bodyPr/>
        <a:lstStyle/>
        <a:p>
          <a:endParaRPr lang="en-US"/>
        </a:p>
      </dgm:t>
    </dgm:pt>
    <dgm:pt modelId="{E5A5E2D1-8F8A-4240-8B11-409215E9D1B3}" type="sibTrans" cxnId="{E090A907-D63A-4AD7-8C3C-38323F449060}">
      <dgm:prSet/>
      <dgm:spPr/>
      <dgm:t>
        <a:bodyPr/>
        <a:lstStyle/>
        <a:p>
          <a:endParaRPr lang="en-US"/>
        </a:p>
      </dgm:t>
    </dgm:pt>
    <dgm:pt modelId="{11E6210C-CB6B-41CD-B29F-83499DF230F0}">
      <dgm:prSet/>
      <dgm:spPr/>
      <dgm:t>
        <a:bodyPr/>
        <a:lstStyle/>
        <a:p>
          <a:r>
            <a:rPr lang="en-US" b="1" i="0" u="none" dirty="0">
              <a:solidFill>
                <a:schemeClr val="tx1"/>
              </a:solidFill>
            </a:rPr>
            <a:t>Environmental cleaning</a:t>
          </a:r>
        </a:p>
      </dgm:t>
    </dgm:pt>
    <dgm:pt modelId="{DD9E371F-3491-4AFD-A7A6-6BC79116DB43}" type="parTrans" cxnId="{07374D5C-2D83-497F-B6C0-41CCFA88D3F5}">
      <dgm:prSet/>
      <dgm:spPr/>
      <dgm:t>
        <a:bodyPr/>
        <a:lstStyle/>
        <a:p>
          <a:endParaRPr lang="en-US"/>
        </a:p>
      </dgm:t>
    </dgm:pt>
    <dgm:pt modelId="{7ADFF092-E994-492B-9A97-0E3D10CEB15A}" type="sibTrans" cxnId="{07374D5C-2D83-497F-B6C0-41CCFA88D3F5}">
      <dgm:prSet/>
      <dgm:spPr/>
      <dgm:t>
        <a:bodyPr/>
        <a:lstStyle/>
        <a:p>
          <a:endParaRPr lang="en-US"/>
        </a:p>
      </dgm:t>
    </dgm:pt>
    <dgm:pt modelId="{CB9865E8-AD6D-4274-A523-88D8CA9D86E1}" type="pres">
      <dgm:prSet presAssocID="{628F9615-160E-475D-BCCD-7C65E418ADBA}" presName="diagram" presStyleCnt="0">
        <dgm:presLayoutVars>
          <dgm:dir/>
          <dgm:resizeHandles val="exact"/>
        </dgm:presLayoutVars>
      </dgm:prSet>
      <dgm:spPr/>
    </dgm:pt>
    <dgm:pt modelId="{5941EB4C-38FE-41FC-AE7C-8D04426592E7}" type="pres">
      <dgm:prSet presAssocID="{9BFC5EE3-712B-4F9D-B2A4-F378772DA796}" presName="arrow" presStyleLbl="node1" presStyleIdx="0" presStyleCnt="2">
        <dgm:presLayoutVars>
          <dgm:bulletEnabled val="1"/>
        </dgm:presLayoutVars>
      </dgm:prSet>
      <dgm:spPr/>
    </dgm:pt>
    <dgm:pt modelId="{A7527D71-D7E8-4591-A03E-AD3D0EF4021F}" type="pres">
      <dgm:prSet presAssocID="{11E6210C-CB6B-41CD-B29F-83499DF230F0}" presName="arrow" presStyleLbl="node1" presStyleIdx="1" presStyleCnt="2">
        <dgm:presLayoutVars>
          <dgm:bulletEnabled val="1"/>
        </dgm:presLayoutVars>
      </dgm:prSet>
      <dgm:spPr/>
    </dgm:pt>
  </dgm:ptLst>
  <dgm:cxnLst>
    <dgm:cxn modelId="{E090A907-D63A-4AD7-8C3C-38323F449060}" srcId="{628F9615-160E-475D-BCCD-7C65E418ADBA}" destId="{9BFC5EE3-712B-4F9D-B2A4-F378772DA796}" srcOrd="0" destOrd="0" parTransId="{B8AA5522-4F76-4984-87C5-8F845FDF8BEA}" sibTransId="{E5A5E2D1-8F8A-4240-8B11-409215E9D1B3}"/>
    <dgm:cxn modelId="{07374D5C-2D83-497F-B6C0-41CCFA88D3F5}" srcId="{628F9615-160E-475D-BCCD-7C65E418ADBA}" destId="{11E6210C-CB6B-41CD-B29F-83499DF230F0}" srcOrd="1" destOrd="0" parTransId="{DD9E371F-3491-4AFD-A7A6-6BC79116DB43}" sibTransId="{7ADFF092-E994-492B-9A97-0E3D10CEB15A}"/>
    <dgm:cxn modelId="{42455B5C-64F3-4D89-81EB-797452ACEB6D}" type="presOf" srcId="{11E6210C-CB6B-41CD-B29F-83499DF230F0}" destId="{A7527D71-D7E8-4591-A03E-AD3D0EF4021F}" srcOrd="0" destOrd="0" presId="urn:microsoft.com/office/officeart/2005/8/layout/arrow5"/>
    <dgm:cxn modelId="{A0B51B75-27C4-4E47-98C9-9770126EC257}" type="presOf" srcId="{9BFC5EE3-712B-4F9D-B2A4-F378772DA796}" destId="{5941EB4C-38FE-41FC-AE7C-8D04426592E7}" srcOrd="0" destOrd="0" presId="urn:microsoft.com/office/officeart/2005/8/layout/arrow5"/>
    <dgm:cxn modelId="{4968B6DD-675F-450E-8363-CF0A12DE1886}" type="presOf" srcId="{628F9615-160E-475D-BCCD-7C65E418ADBA}" destId="{CB9865E8-AD6D-4274-A523-88D8CA9D86E1}" srcOrd="0" destOrd="0" presId="urn:microsoft.com/office/officeart/2005/8/layout/arrow5"/>
    <dgm:cxn modelId="{7B6BCDD8-CCB2-45E3-A3E7-459A3136E8FA}" type="presParOf" srcId="{CB9865E8-AD6D-4274-A523-88D8CA9D86E1}" destId="{5941EB4C-38FE-41FC-AE7C-8D04426592E7}" srcOrd="0" destOrd="0" presId="urn:microsoft.com/office/officeart/2005/8/layout/arrow5"/>
    <dgm:cxn modelId="{50775AEA-F692-4CE0-8E78-E38C10F0E431}" type="presParOf" srcId="{CB9865E8-AD6D-4274-A523-88D8CA9D86E1}" destId="{A7527D71-D7E8-4591-A03E-AD3D0EF4021F}"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B61BA2-96E2-4950-A85D-7CF902F0A12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1C4A72A-D09D-4E9F-B960-30294343FD22}">
      <dgm:prSet/>
      <dgm:spPr/>
      <dgm:t>
        <a:bodyPr/>
        <a:lstStyle/>
        <a:p>
          <a:r>
            <a:rPr lang="en-CA"/>
            <a:t>Physical distancing</a:t>
          </a:r>
          <a:endParaRPr lang="en-US"/>
        </a:p>
      </dgm:t>
    </dgm:pt>
    <dgm:pt modelId="{4F574068-758C-4DFB-A4C6-ED1BEF6771B8}" type="parTrans" cxnId="{A20885E6-AC6B-4D3B-804F-EC796CEA2CB6}">
      <dgm:prSet/>
      <dgm:spPr/>
      <dgm:t>
        <a:bodyPr/>
        <a:lstStyle/>
        <a:p>
          <a:endParaRPr lang="en-US"/>
        </a:p>
      </dgm:t>
    </dgm:pt>
    <dgm:pt modelId="{C95EDC3A-9397-4ACA-88DA-4B58E1C0A0AF}" type="sibTrans" cxnId="{A20885E6-AC6B-4D3B-804F-EC796CEA2CB6}">
      <dgm:prSet/>
      <dgm:spPr/>
      <dgm:t>
        <a:bodyPr/>
        <a:lstStyle/>
        <a:p>
          <a:endParaRPr lang="en-US"/>
        </a:p>
      </dgm:t>
    </dgm:pt>
    <dgm:pt modelId="{78AF7144-6AD4-4942-870A-0D0518328C71}">
      <dgm:prSet/>
      <dgm:spPr/>
      <dgm:t>
        <a:bodyPr/>
        <a:lstStyle/>
        <a:p>
          <a:r>
            <a:rPr lang="en-CA"/>
            <a:t>Handwashing</a:t>
          </a:r>
          <a:endParaRPr lang="en-US"/>
        </a:p>
      </dgm:t>
    </dgm:pt>
    <dgm:pt modelId="{4193F1D7-5ACD-44B3-B04E-40B75AAD75C0}" type="parTrans" cxnId="{265E7599-8B34-41A1-A7E2-44874A574BEC}">
      <dgm:prSet/>
      <dgm:spPr/>
      <dgm:t>
        <a:bodyPr/>
        <a:lstStyle/>
        <a:p>
          <a:endParaRPr lang="en-US"/>
        </a:p>
      </dgm:t>
    </dgm:pt>
    <dgm:pt modelId="{F05F3CA5-A3E5-41F4-9D84-7B1E75078E53}" type="sibTrans" cxnId="{265E7599-8B34-41A1-A7E2-44874A574BEC}">
      <dgm:prSet/>
      <dgm:spPr/>
      <dgm:t>
        <a:bodyPr/>
        <a:lstStyle/>
        <a:p>
          <a:endParaRPr lang="en-US"/>
        </a:p>
      </dgm:t>
    </dgm:pt>
    <dgm:pt modelId="{8978D7C9-410C-44A1-8755-0D531CEBA355}">
      <dgm:prSet/>
      <dgm:spPr/>
      <dgm:t>
        <a:bodyPr/>
        <a:lstStyle/>
        <a:p>
          <a:r>
            <a:rPr lang="en-CA"/>
            <a:t>Masks</a:t>
          </a:r>
          <a:endParaRPr lang="en-US"/>
        </a:p>
      </dgm:t>
    </dgm:pt>
    <dgm:pt modelId="{03DA99AF-884E-475D-B415-351FD78A1075}" type="parTrans" cxnId="{8E1C1592-AA16-4590-A2B7-DF096FADD901}">
      <dgm:prSet/>
      <dgm:spPr/>
      <dgm:t>
        <a:bodyPr/>
        <a:lstStyle/>
        <a:p>
          <a:endParaRPr lang="en-US"/>
        </a:p>
      </dgm:t>
    </dgm:pt>
    <dgm:pt modelId="{3D56F7B7-BC8A-4ED3-B9C6-AE7B6FBB392C}" type="sibTrans" cxnId="{8E1C1592-AA16-4590-A2B7-DF096FADD901}">
      <dgm:prSet/>
      <dgm:spPr/>
      <dgm:t>
        <a:bodyPr/>
        <a:lstStyle/>
        <a:p>
          <a:endParaRPr lang="en-US"/>
        </a:p>
      </dgm:t>
    </dgm:pt>
    <dgm:pt modelId="{092027EA-3D1A-43DD-BB0D-0658BAB85480}">
      <dgm:prSet/>
      <dgm:spPr/>
      <dgm:t>
        <a:bodyPr/>
        <a:lstStyle/>
        <a:p>
          <a:r>
            <a:rPr lang="en-CA"/>
            <a:t>Cohorting</a:t>
          </a:r>
          <a:endParaRPr lang="en-US"/>
        </a:p>
      </dgm:t>
    </dgm:pt>
    <dgm:pt modelId="{A9AB7300-E413-49CC-AC8E-DF2AA62ACB92}" type="parTrans" cxnId="{9189DB79-7C7B-407B-A59B-A3E04EE806B9}">
      <dgm:prSet/>
      <dgm:spPr/>
      <dgm:t>
        <a:bodyPr/>
        <a:lstStyle/>
        <a:p>
          <a:endParaRPr lang="en-US"/>
        </a:p>
      </dgm:t>
    </dgm:pt>
    <dgm:pt modelId="{903736FA-2976-49C6-82E7-1EEDE6DDD115}" type="sibTrans" cxnId="{9189DB79-7C7B-407B-A59B-A3E04EE806B9}">
      <dgm:prSet/>
      <dgm:spPr/>
      <dgm:t>
        <a:bodyPr/>
        <a:lstStyle/>
        <a:p>
          <a:endParaRPr lang="en-US"/>
        </a:p>
      </dgm:t>
    </dgm:pt>
    <dgm:pt modelId="{93F10A3A-6240-42E8-93AB-72A830B2470E}">
      <dgm:prSet/>
      <dgm:spPr/>
      <dgm:t>
        <a:bodyPr/>
        <a:lstStyle/>
        <a:p>
          <a:r>
            <a:rPr lang="en-CA"/>
            <a:t>Screening</a:t>
          </a:r>
          <a:endParaRPr lang="en-US"/>
        </a:p>
      </dgm:t>
    </dgm:pt>
    <dgm:pt modelId="{98E998CB-24A1-4067-B9C1-0C26CC351A5F}" type="parTrans" cxnId="{80B34734-45A4-4461-90DF-BB7EE553D38D}">
      <dgm:prSet/>
      <dgm:spPr/>
      <dgm:t>
        <a:bodyPr/>
        <a:lstStyle/>
        <a:p>
          <a:endParaRPr lang="en-US"/>
        </a:p>
      </dgm:t>
    </dgm:pt>
    <dgm:pt modelId="{B8392BCE-ECD3-4FE2-9A6C-D87C81F9445F}" type="sibTrans" cxnId="{80B34734-45A4-4461-90DF-BB7EE553D38D}">
      <dgm:prSet/>
      <dgm:spPr/>
      <dgm:t>
        <a:bodyPr/>
        <a:lstStyle/>
        <a:p>
          <a:endParaRPr lang="en-US"/>
        </a:p>
      </dgm:t>
    </dgm:pt>
    <dgm:pt modelId="{35F5B947-BC5D-4409-89A2-232C1CC65FAB}">
      <dgm:prSet/>
      <dgm:spPr/>
      <dgm:t>
        <a:bodyPr/>
        <a:lstStyle/>
        <a:p>
          <a:r>
            <a:rPr lang="en-CA"/>
            <a:t>Cleaning</a:t>
          </a:r>
          <a:endParaRPr lang="en-US"/>
        </a:p>
      </dgm:t>
    </dgm:pt>
    <dgm:pt modelId="{0FE90823-7A12-4F19-9125-D06DA94F5CF0}" type="parTrans" cxnId="{433EC6A1-9E27-4E81-9DBC-C25130F5FB5C}">
      <dgm:prSet/>
      <dgm:spPr/>
      <dgm:t>
        <a:bodyPr/>
        <a:lstStyle/>
        <a:p>
          <a:endParaRPr lang="en-US"/>
        </a:p>
      </dgm:t>
    </dgm:pt>
    <dgm:pt modelId="{EFD321BE-6495-431B-A468-05E3A6F57ECB}" type="sibTrans" cxnId="{433EC6A1-9E27-4E81-9DBC-C25130F5FB5C}">
      <dgm:prSet/>
      <dgm:spPr/>
      <dgm:t>
        <a:bodyPr/>
        <a:lstStyle/>
        <a:p>
          <a:endParaRPr lang="en-US"/>
        </a:p>
      </dgm:t>
    </dgm:pt>
    <dgm:pt modelId="{82531077-A541-47EA-8301-7C5BC2241A52}">
      <dgm:prSet/>
      <dgm:spPr/>
      <dgm:t>
        <a:bodyPr/>
        <a:lstStyle/>
        <a:p>
          <a:r>
            <a:rPr lang="en-CA" dirty="0"/>
            <a:t>Ventilation, Vaccination</a:t>
          </a:r>
          <a:endParaRPr lang="en-US" dirty="0"/>
        </a:p>
      </dgm:t>
    </dgm:pt>
    <dgm:pt modelId="{4798ABC7-4E4F-4952-8177-4587A50C28E7}" type="parTrans" cxnId="{B7E6B8FF-5175-47D5-B604-E185B97AC6E1}">
      <dgm:prSet/>
      <dgm:spPr/>
      <dgm:t>
        <a:bodyPr/>
        <a:lstStyle/>
        <a:p>
          <a:endParaRPr lang="en-US"/>
        </a:p>
      </dgm:t>
    </dgm:pt>
    <dgm:pt modelId="{FE53CDB2-2243-4760-96A2-E547C631BE98}" type="sibTrans" cxnId="{B7E6B8FF-5175-47D5-B604-E185B97AC6E1}">
      <dgm:prSet/>
      <dgm:spPr/>
      <dgm:t>
        <a:bodyPr/>
        <a:lstStyle/>
        <a:p>
          <a:endParaRPr lang="en-US"/>
        </a:p>
      </dgm:t>
    </dgm:pt>
    <dgm:pt modelId="{32FCA8D9-D9A2-452D-86F3-46D8614A6435}" type="pres">
      <dgm:prSet presAssocID="{65B61BA2-96E2-4950-A85D-7CF902F0A128}" presName="vert0" presStyleCnt="0">
        <dgm:presLayoutVars>
          <dgm:dir/>
          <dgm:animOne val="branch"/>
          <dgm:animLvl val="lvl"/>
        </dgm:presLayoutVars>
      </dgm:prSet>
      <dgm:spPr/>
    </dgm:pt>
    <dgm:pt modelId="{8386DD7F-F9F7-464E-9F82-68701970AB4F}" type="pres">
      <dgm:prSet presAssocID="{C1C4A72A-D09D-4E9F-B960-30294343FD22}" presName="thickLine" presStyleLbl="alignNode1" presStyleIdx="0" presStyleCnt="7"/>
      <dgm:spPr/>
    </dgm:pt>
    <dgm:pt modelId="{616AF792-9BCF-4F31-B7AD-320345C47BA4}" type="pres">
      <dgm:prSet presAssocID="{C1C4A72A-D09D-4E9F-B960-30294343FD22}" presName="horz1" presStyleCnt="0"/>
      <dgm:spPr/>
    </dgm:pt>
    <dgm:pt modelId="{62C487A7-A1DC-41D7-A2CC-F61E5B81A986}" type="pres">
      <dgm:prSet presAssocID="{C1C4A72A-D09D-4E9F-B960-30294343FD22}" presName="tx1" presStyleLbl="revTx" presStyleIdx="0" presStyleCnt="7"/>
      <dgm:spPr/>
    </dgm:pt>
    <dgm:pt modelId="{D886D735-852D-4E44-8E20-579A8BE5C7FA}" type="pres">
      <dgm:prSet presAssocID="{C1C4A72A-D09D-4E9F-B960-30294343FD22}" presName="vert1" presStyleCnt="0"/>
      <dgm:spPr/>
    </dgm:pt>
    <dgm:pt modelId="{6A4F5C20-1651-41E1-8BD2-D002D9BCB6A7}" type="pres">
      <dgm:prSet presAssocID="{78AF7144-6AD4-4942-870A-0D0518328C71}" presName="thickLine" presStyleLbl="alignNode1" presStyleIdx="1" presStyleCnt="7"/>
      <dgm:spPr/>
    </dgm:pt>
    <dgm:pt modelId="{13C1F655-140A-4D38-AA5A-6C02311C1410}" type="pres">
      <dgm:prSet presAssocID="{78AF7144-6AD4-4942-870A-0D0518328C71}" presName="horz1" presStyleCnt="0"/>
      <dgm:spPr/>
    </dgm:pt>
    <dgm:pt modelId="{370D6B86-8D01-4D5B-9049-F9484D434F57}" type="pres">
      <dgm:prSet presAssocID="{78AF7144-6AD4-4942-870A-0D0518328C71}" presName="tx1" presStyleLbl="revTx" presStyleIdx="1" presStyleCnt="7"/>
      <dgm:spPr/>
    </dgm:pt>
    <dgm:pt modelId="{89D811F9-E40B-432A-872A-A0B76632102E}" type="pres">
      <dgm:prSet presAssocID="{78AF7144-6AD4-4942-870A-0D0518328C71}" presName="vert1" presStyleCnt="0"/>
      <dgm:spPr/>
    </dgm:pt>
    <dgm:pt modelId="{4912EAE8-440A-4E38-A63B-BBFE67AAB7B4}" type="pres">
      <dgm:prSet presAssocID="{8978D7C9-410C-44A1-8755-0D531CEBA355}" presName="thickLine" presStyleLbl="alignNode1" presStyleIdx="2" presStyleCnt="7"/>
      <dgm:spPr/>
    </dgm:pt>
    <dgm:pt modelId="{CD190776-FC9B-4B0D-B0B3-BEA0A71C3259}" type="pres">
      <dgm:prSet presAssocID="{8978D7C9-410C-44A1-8755-0D531CEBA355}" presName="horz1" presStyleCnt="0"/>
      <dgm:spPr/>
    </dgm:pt>
    <dgm:pt modelId="{EE2CFB3F-F258-4D01-819B-3CFA237488A4}" type="pres">
      <dgm:prSet presAssocID="{8978D7C9-410C-44A1-8755-0D531CEBA355}" presName="tx1" presStyleLbl="revTx" presStyleIdx="2" presStyleCnt="7"/>
      <dgm:spPr/>
    </dgm:pt>
    <dgm:pt modelId="{B693338C-6044-4E07-A91E-3DA10EAFB424}" type="pres">
      <dgm:prSet presAssocID="{8978D7C9-410C-44A1-8755-0D531CEBA355}" presName="vert1" presStyleCnt="0"/>
      <dgm:spPr/>
    </dgm:pt>
    <dgm:pt modelId="{85C6197E-D95A-4419-895E-0697D28621DC}" type="pres">
      <dgm:prSet presAssocID="{092027EA-3D1A-43DD-BB0D-0658BAB85480}" presName="thickLine" presStyleLbl="alignNode1" presStyleIdx="3" presStyleCnt="7"/>
      <dgm:spPr/>
    </dgm:pt>
    <dgm:pt modelId="{F9B8D919-5070-4C1A-AEF6-6DB71A93FD7E}" type="pres">
      <dgm:prSet presAssocID="{092027EA-3D1A-43DD-BB0D-0658BAB85480}" presName="horz1" presStyleCnt="0"/>
      <dgm:spPr/>
    </dgm:pt>
    <dgm:pt modelId="{F13B8F28-09C3-4362-9B94-ADEC2A19D05C}" type="pres">
      <dgm:prSet presAssocID="{092027EA-3D1A-43DD-BB0D-0658BAB85480}" presName="tx1" presStyleLbl="revTx" presStyleIdx="3" presStyleCnt="7"/>
      <dgm:spPr/>
    </dgm:pt>
    <dgm:pt modelId="{7879D4E2-0070-45B3-B525-5D97450F3B1D}" type="pres">
      <dgm:prSet presAssocID="{092027EA-3D1A-43DD-BB0D-0658BAB85480}" presName="vert1" presStyleCnt="0"/>
      <dgm:spPr/>
    </dgm:pt>
    <dgm:pt modelId="{F28962D8-8E1D-46F8-9060-40588F23D5B9}" type="pres">
      <dgm:prSet presAssocID="{93F10A3A-6240-42E8-93AB-72A830B2470E}" presName="thickLine" presStyleLbl="alignNode1" presStyleIdx="4" presStyleCnt="7"/>
      <dgm:spPr/>
    </dgm:pt>
    <dgm:pt modelId="{EE7D8471-CF2D-4ED0-8EED-E2C38697CF51}" type="pres">
      <dgm:prSet presAssocID="{93F10A3A-6240-42E8-93AB-72A830B2470E}" presName="horz1" presStyleCnt="0"/>
      <dgm:spPr/>
    </dgm:pt>
    <dgm:pt modelId="{A9D229E0-E250-4DE9-8515-2A2AD307FBC8}" type="pres">
      <dgm:prSet presAssocID="{93F10A3A-6240-42E8-93AB-72A830B2470E}" presName="tx1" presStyleLbl="revTx" presStyleIdx="4" presStyleCnt="7"/>
      <dgm:spPr/>
    </dgm:pt>
    <dgm:pt modelId="{1F303DFC-2210-4EA3-AEBC-D3801864ABFD}" type="pres">
      <dgm:prSet presAssocID="{93F10A3A-6240-42E8-93AB-72A830B2470E}" presName="vert1" presStyleCnt="0"/>
      <dgm:spPr/>
    </dgm:pt>
    <dgm:pt modelId="{88B9145D-3537-432A-8DFF-0F53A56EF88D}" type="pres">
      <dgm:prSet presAssocID="{35F5B947-BC5D-4409-89A2-232C1CC65FAB}" presName="thickLine" presStyleLbl="alignNode1" presStyleIdx="5" presStyleCnt="7"/>
      <dgm:spPr/>
    </dgm:pt>
    <dgm:pt modelId="{B616B4D9-821D-4D27-AD0D-AA1FDBBFD653}" type="pres">
      <dgm:prSet presAssocID="{35F5B947-BC5D-4409-89A2-232C1CC65FAB}" presName="horz1" presStyleCnt="0"/>
      <dgm:spPr/>
    </dgm:pt>
    <dgm:pt modelId="{20226FFA-3BB2-4396-A03D-8C12207C438C}" type="pres">
      <dgm:prSet presAssocID="{35F5B947-BC5D-4409-89A2-232C1CC65FAB}" presName="tx1" presStyleLbl="revTx" presStyleIdx="5" presStyleCnt="7"/>
      <dgm:spPr/>
    </dgm:pt>
    <dgm:pt modelId="{B6BB15FF-EDAD-4B78-AB9B-6A2F48F30267}" type="pres">
      <dgm:prSet presAssocID="{35F5B947-BC5D-4409-89A2-232C1CC65FAB}" presName="vert1" presStyleCnt="0"/>
      <dgm:spPr/>
    </dgm:pt>
    <dgm:pt modelId="{6CDB4886-EB1F-45C2-8AEE-85F0E7061A3B}" type="pres">
      <dgm:prSet presAssocID="{82531077-A541-47EA-8301-7C5BC2241A52}" presName="thickLine" presStyleLbl="alignNode1" presStyleIdx="6" presStyleCnt="7"/>
      <dgm:spPr/>
    </dgm:pt>
    <dgm:pt modelId="{227534AE-7B01-4800-BD43-29B633CDCC7A}" type="pres">
      <dgm:prSet presAssocID="{82531077-A541-47EA-8301-7C5BC2241A52}" presName="horz1" presStyleCnt="0"/>
      <dgm:spPr/>
    </dgm:pt>
    <dgm:pt modelId="{29A99CD7-443D-40CF-A1D3-59721C1F85F7}" type="pres">
      <dgm:prSet presAssocID="{82531077-A541-47EA-8301-7C5BC2241A52}" presName="tx1" presStyleLbl="revTx" presStyleIdx="6" presStyleCnt="7"/>
      <dgm:spPr/>
    </dgm:pt>
    <dgm:pt modelId="{3BEAF16B-1D22-46FC-933C-75AE41C46BD7}" type="pres">
      <dgm:prSet presAssocID="{82531077-A541-47EA-8301-7C5BC2241A52}" presName="vert1" presStyleCnt="0"/>
      <dgm:spPr/>
    </dgm:pt>
  </dgm:ptLst>
  <dgm:cxnLst>
    <dgm:cxn modelId="{C359970A-6D1D-4CE9-AF7D-59CFE0E97B24}" type="presOf" srcId="{78AF7144-6AD4-4942-870A-0D0518328C71}" destId="{370D6B86-8D01-4D5B-9049-F9484D434F57}" srcOrd="0" destOrd="0" presId="urn:microsoft.com/office/officeart/2008/layout/LinedList"/>
    <dgm:cxn modelId="{84735913-C8F2-4855-A678-88A02C8E31E4}" type="presOf" srcId="{35F5B947-BC5D-4409-89A2-232C1CC65FAB}" destId="{20226FFA-3BB2-4396-A03D-8C12207C438C}" srcOrd="0" destOrd="0" presId="urn:microsoft.com/office/officeart/2008/layout/LinedList"/>
    <dgm:cxn modelId="{80B34734-45A4-4461-90DF-BB7EE553D38D}" srcId="{65B61BA2-96E2-4950-A85D-7CF902F0A128}" destId="{93F10A3A-6240-42E8-93AB-72A830B2470E}" srcOrd="4" destOrd="0" parTransId="{98E998CB-24A1-4067-B9C1-0C26CC351A5F}" sibTransId="{B8392BCE-ECD3-4FE2-9A6C-D87C81F9445F}"/>
    <dgm:cxn modelId="{080D8F51-F65E-434A-9607-33EF77CE0C49}" type="presOf" srcId="{8978D7C9-410C-44A1-8755-0D531CEBA355}" destId="{EE2CFB3F-F258-4D01-819B-3CFA237488A4}" srcOrd="0" destOrd="0" presId="urn:microsoft.com/office/officeart/2008/layout/LinedList"/>
    <dgm:cxn modelId="{98196255-65A4-45E8-88D7-E32B450C8B63}" type="presOf" srcId="{C1C4A72A-D09D-4E9F-B960-30294343FD22}" destId="{62C487A7-A1DC-41D7-A2CC-F61E5B81A986}" srcOrd="0" destOrd="0" presId="urn:microsoft.com/office/officeart/2008/layout/LinedList"/>
    <dgm:cxn modelId="{4B129376-9360-4E05-A540-B59C784B6AB3}" type="presOf" srcId="{65B61BA2-96E2-4950-A85D-7CF902F0A128}" destId="{32FCA8D9-D9A2-452D-86F3-46D8614A6435}" srcOrd="0" destOrd="0" presId="urn:microsoft.com/office/officeart/2008/layout/LinedList"/>
    <dgm:cxn modelId="{9189DB79-7C7B-407B-A59B-A3E04EE806B9}" srcId="{65B61BA2-96E2-4950-A85D-7CF902F0A128}" destId="{092027EA-3D1A-43DD-BB0D-0658BAB85480}" srcOrd="3" destOrd="0" parTransId="{A9AB7300-E413-49CC-AC8E-DF2AA62ACB92}" sibTransId="{903736FA-2976-49C6-82E7-1EEDE6DDD115}"/>
    <dgm:cxn modelId="{8205DE8F-EAE1-4284-9D1E-EB71B16EBC46}" type="presOf" srcId="{82531077-A541-47EA-8301-7C5BC2241A52}" destId="{29A99CD7-443D-40CF-A1D3-59721C1F85F7}" srcOrd="0" destOrd="0" presId="urn:microsoft.com/office/officeart/2008/layout/LinedList"/>
    <dgm:cxn modelId="{8E1C1592-AA16-4590-A2B7-DF096FADD901}" srcId="{65B61BA2-96E2-4950-A85D-7CF902F0A128}" destId="{8978D7C9-410C-44A1-8755-0D531CEBA355}" srcOrd="2" destOrd="0" parTransId="{03DA99AF-884E-475D-B415-351FD78A1075}" sibTransId="{3D56F7B7-BC8A-4ED3-B9C6-AE7B6FBB392C}"/>
    <dgm:cxn modelId="{265E7599-8B34-41A1-A7E2-44874A574BEC}" srcId="{65B61BA2-96E2-4950-A85D-7CF902F0A128}" destId="{78AF7144-6AD4-4942-870A-0D0518328C71}" srcOrd="1" destOrd="0" parTransId="{4193F1D7-5ACD-44B3-B04E-40B75AAD75C0}" sibTransId="{F05F3CA5-A3E5-41F4-9D84-7B1E75078E53}"/>
    <dgm:cxn modelId="{433EC6A1-9E27-4E81-9DBC-C25130F5FB5C}" srcId="{65B61BA2-96E2-4950-A85D-7CF902F0A128}" destId="{35F5B947-BC5D-4409-89A2-232C1CC65FAB}" srcOrd="5" destOrd="0" parTransId="{0FE90823-7A12-4F19-9125-D06DA94F5CF0}" sibTransId="{EFD321BE-6495-431B-A468-05E3A6F57ECB}"/>
    <dgm:cxn modelId="{E85D25AA-38CA-4CB5-8D44-52FBDDE139D7}" type="presOf" srcId="{93F10A3A-6240-42E8-93AB-72A830B2470E}" destId="{A9D229E0-E250-4DE9-8515-2A2AD307FBC8}" srcOrd="0" destOrd="0" presId="urn:microsoft.com/office/officeart/2008/layout/LinedList"/>
    <dgm:cxn modelId="{A20885E6-AC6B-4D3B-804F-EC796CEA2CB6}" srcId="{65B61BA2-96E2-4950-A85D-7CF902F0A128}" destId="{C1C4A72A-D09D-4E9F-B960-30294343FD22}" srcOrd="0" destOrd="0" parTransId="{4F574068-758C-4DFB-A4C6-ED1BEF6771B8}" sibTransId="{C95EDC3A-9397-4ACA-88DA-4B58E1C0A0AF}"/>
    <dgm:cxn modelId="{F82F4BE9-51DB-47AA-9847-9D457F99FDD7}" type="presOf" srcId="{092027EA-3D1A-43DD-BB0D-0658BAB85480}" destId="{F13B8F28-09C3-4362-9B94-ADEC2A19D05C}" srcOrd="0" destOrd="0" presId="urn:microsoft.com/office/officeart/2008/layout/LinedList"/>
    <dgm:cxn modelId="{B7E6B8FF-5175-47D5-B604-E185B97AC6E1}" srcId="{65B61BA2-96E2-4950-A85D-7CF902F0A128}" destId="{82531077-A541-47EA-8301-7C5BC2241A52}" srcOrd="6" destOrd="0" parTransId="{4798ABC7-4E4F-4952-8177-4587A50C28E7}" sibTransId="{FE53CDB2-2243-4760-96A2-E547C631BE98}"/>
    <dgm:cxn modelId="{D9680422-B9B3-4405-9CD8-F61268DDC2CA}" type="presParOf" srcId="{32FCA8D9-D9A2-452D-86F3-46D8614A6435}" destId="{8386DD7F-F9F7-464E-9F82-68701970AB4F}" srcOrd="0" destOrd="0" presId="urn:microsoft.com/office/officeart/2008/layout/LinedList"/>
    <dgm:cxn modelId="{CF2C14D5-7AB1-4C9C-A036-9F11E4C625A3}" type="presParOf" srcId="{32FCA8D9-D9A2-452D-86F3-46D8614A6435}" destId="{616AF792-9BCF-4F31-B7AD-320345C47BA4}" srcOrd="1" destOrd="0" presId="urn:microsoft.com/office/officeart/2008/layout/LinedList"/>
    <dgm:cxn modelId="{00BC8D63-A85C-4195-8A37-D81FF2772F09}" type="presParOf" srcId="{616AF792-9BCF-4F31-B7AD-320345C47BA4}" destId="{62C487A7-A1DC-41D7-A2CC-F61E5B81A986}" srcOrd="0" destOrd="0" presId="urn:microsoft.com/office/officeart/2008/layout/LinedList"/>
    <dgm:cxn modelId="{BA2D0797-980F-45DC-A32E-8821681810F4}" type="presParOf" srcId="{616AF792-9BCF-4F31-B7AD-320345C47BA4}" destId="{D886D735-852D-4E44-8E20-579A8BE5C7FA}" srcOrd="1" destOrd="0" presId="urn:microsoft.com/office/officeart/2008/layout/LinedList"/>
    <dgm:cxn modelId="{20988CC6-244A-466C-85D0-7CF8A10F0B3B}" type="presParOf" srcId="{32FCA8D9-D9A2-452D-86F3-46D8614A6435}" destId="{6A4F5C20-1651-41E1-8BD2-D002D9BCB6A7}" srcOrd="2" destOrd="0" presId="urn:microsoft.com/office/officeart/2008/layout/LinedList"/>
    <dgm:cxn modelId="{EF1770FF-596B-42E9-B6F0-9C6A619A6AD2}" type="presParOf" srcId="{32FCA8D9-D9A2-452D-86F3-46D8614A6435}" destId="{13C1F655-140A-4D38-AA5A-6C02311C1410}" srcOrd="3" destOrd="0" presId="urn:microsoft.com/office/officeart/2008/layout/LinedList"/>
    <dgm:cxn modelId="{10B1BBA4-C9A9-49F9-86AE-A40ADD5D2D41}" type="presParOf" srcId="{13C1F655-140A-4D38-AA5A-6C02311C1410}" destId="{370D6B86-8D01-4D5B-9049-F9484D434F57}" srcOrd="0" destOrd="0" presId="urn:microsoft.com/office/officeart/2008/layout/LinedList"/>
    <dgm:cxn modelId="{BCF2B744-0A06-4C47-9209-9E6351200C8C}" type="presParOf" srcId="{13C1F655-140A-4D38-AA5A-6C02311C1410}" destId="{89D811F9-E40B-432A-872A-A0B76632102E}" srcOrd="1" destOrd="0" presId="urn:microsoft.com/office/officeart/2008/layout/LinedList"/>
    <dgm:cxn modelId="{730BBB5C-95E0-4225-BA3B-8232322A67EC}" type="presParOf" srcId="{32FCA8D9-D9A2-452D-86F3-46D8614A6435}" destId="{4912EAE8-440A-4E38-A63B-BBFE67AAB7B4}" srcOrd="4" destOrd="0" presId="urn:microsoft.com/office/officeart/2008/layout/LinedList"/>
    <dgm:cxn modelId="{02C0870C-6082-4160-8E46-B3A05964094C}" type="presParOf" srcId="{32FCA8D9-D9A2-452D-86F3-46D8614A6435}" destId="{CD190776-FC9B-4B0D-B0B3-BEA0A71C3259}" srcOrd="5" destOrd="0" presId="urn:microsoft.com/office/officeart/2008/layout/LinedList"/>
    <dgm:cxn modelId="{1213AB8D-9709-4F9F-A609-C769ACBA0631}" type="presParOf" srcId="{CD190776-FC9B-4B0D-B0B3-BEA0A71C3259}" destId="{EE2CFB3F-F258-4D01-819B-3CFA237488A4}" srcOrd="0" destOrd="0" presId="urn:microsoft.com/office/officeart/2008/layout/LinedList"/>
    <dgm:cxn modelId="{2DB93F76-03A7-4BE2-9FAC-DF48C16C587C}" type="presParOf" srcId="{CD190776-FC9B-4B0D-B0B3-BEA0A71C3259}" destId="{B693338C-6044-4E07-A91E-3DA10EAFB424}" srcOrd="1" destOrd="0" presId="urn:microsoft.com/office/officeart/2008/layout/LinedList"/>
    <dgm:cxn modelId="{F56C052C-8C26-467D-AF08-550222CA2DBE}" type="presParOf" srcId="{32FCA8D9-D9A2-452D-86F3-46D8614A6435}" destId="{85C6197E-D95A-4419-895E-0697D28621DC}" srcOrd="6" destOrd="0" presId="urn:microsoft.com/office/officeart/2008/layout/LinedList"/>
    <dgm:cxn modelId="{9B35A9E4-C215-44B9-95BD-EF1761B5C09A}" type="presParOf" srcId="{32FCA8D9-D9A2-452D-86F3-46D8614A6435}" destId="{F9B8D919-5070-4C1A-AEF6-6DB71A93FD7E}" srcOrd="7" destOrd="0" presId="urn:microsoft.com/office/officeart/2008/layout/LinedList"/>
    <dgm:cxn modelId="{0497A41F-DA08-44D4-B6AD-8CAC4C5CA215}" type="presParOf" srcId="{F9B8D919-5070-4C1A-AEF6-6DB71A93FD7E}" destId="{F13B8F28-09C3-4362-9B94-ADEC2A19D05C}" srcOrd="0" destOrd="0" presId="urn:microsoft.com/office/officeart/2008/layout/LinedList"/>
    <dgm:cxn modelId="{BD75E614-DDCA-436B-AC60-29C7DA68225C}" type="presParOf" srcId="{F9B8D919-5070-4C1A-AEF6-6DB71A93FD7E}" destId="{7879D4E2-0070-45B3-B525-5D97450F3B1D}" srcOrd="1" destOrd="0" presId="urn:microsoft.com/office/officeart/2008/layout/LinedList"/>
    <dgm:cxn modelId="{0F411DF3-3134-487D-BC67-DDE1DB9AC205}" type="presParOf" srcId="{32FCA8D9-D9A2-452D-86F3-46D8614A6435}" destId="{F28962D8-8E1D-46F8-9060-40588F23D5B9}" srcOrd="8" destOrd="0" presId="urn:microsoft.com/office/officeart/2008/layout/LinedList"/>
    <dgm:cxn modelId="{368D9164-E9FD-4E95-AC1B-2C7FA093A287}" type="presParOf" srcId="{32FCA8D9-D9A2-452D-86F3-46D8614A6435}" destId="{EE7D8471-CF2D-4ED0-8EED-E2C38697CF51}" srcOrd="9" destOrd="0" presId="urn:microsoft.com/office/officeart/2008/layout/LinedList"/>
    <dgm:cxn modelId="{E73B1360-255B-465C-AED1-B834C5C9061C}" type="presParOf" srcId="{EE7D8471-CF2D-4ED0-8EED-E2C38697CF51}" destId="{A9D229E0-E250-4DE9-8515-2A2AD307FBC8}" srcOrd="0" destOrd="0" presId="urn:microsoft.com/office/officeart/2008/layout/LinedList"/>
    <dgm:cxn modelId="{54BE9C56-BC71-43B6-A354-51606083A2CC}" type="presParOf" srcId="{EE7D8471-CF2D-4ED0-8EED-E2C38697CF51}" destId="{1F303DFC-2210-4EA3-AEBC-D3801864ABFD}" srcOrd="1" destOrd="0" presId="urn:microsoft.com/office/officeart/2008/layout/LinedList"/>
    <dgm:cxn modelId="{F8008CEC-C3A4-4E45-81AE-10CA613AE9F9}" type="presParOf" srcId="{32FCA8D9-D9A2-452D-86F3-46D8614A6435}" destId="{88B9145D-3537-432A-8DFF-0F53A56EF88D}" srcOrd="10" destOrd="0" presId="urn:microsoft.com/office/officeart/2008/layout/LinedList"/>
    <dgm:cxn modelId="{9D45FB82-BC43-4220-9A9D-B4FE7FF8F95C}" type="presParOf" srcId="{32FCA8D9-D9A2-452D-86F3-46D8614A6435}" destId="{B616B4D9-821D-4D27-AD0D-AA1FDBBFD653}" srcOrd="11" destOrd="0" presId="urn:microsoft.com/office/officeart/2008/layout/LinedList"/>
    <dgm:cxn modelId="{6AD0ACB7-7A30-464E-9659-0A8991CEE9D0}" type="presParOf" srcId="{B616B4D9-821D-4D27-AD0D-AA1FDBBFD653}" destId="{20226FFA-3BB2-4396-A03D-8C12207C438C}" srcOrd="0" destOrd="0" presId="urn:microsoft.com/office/officeart/2008/layout/LinedList"/>
    <dgm:cxn modelId="{F5BB5DC1-6ECA-45F7-AE70-FA081EDA23FF}" type="presParOf" srcId="{B616B4D9-821D-4D27-AD0D-AA1FDBBFD653}" destId="{B6BB15FF-EDAD-4B78-AB9B-6A2F48F30267}" srcOrd="1" destOrd="0" presId="urn:microsoft.com/office/officeart/2008/layout/LinedList"/>
    <dgm:cxn modelId="{50DEEC21-55DD-47FE-A168-65462F638DBF}" type="presParOf" srcId="{32FCA8D9-D9A2-452D-86F3-46D8614A6435}" destId="{6CDB4886-EB1F-45C2-8AEE-85F0E7061A3B}" srcOrd="12" destOrd="0" presId="urn:microsoft.com/office/officeart/2008/layout/LinedList"/>
    <dgm:cxn modelId="{87DE609B-CFDE-4EE0-A64C-DEA4077972BB}" type="presParOf" srcId="{32FCA8D9-D9A2-452D-86F3-46D8614A6435}" destId="{227534AE-7B01-4800-BD43-29B633CDCC7A}" srcOrd="13" destOrd="0" presId="urn:microsoft.com/office/officeart/2008/layout/LinedList"/>
    <dgm:cxn modelId="{96662391-9958-4E3B-B330-469D0F0AD9CA}" type="presParOf" srcId="{227534AE-7B01-4800-BD43-29B633CDCC7A}" destId="{29A99CD7-443D-40CF-A1D3-59721C1F85F7}" srcOrd="0" destOrd="0" presId="urn:microsoft.com/office/officeart/2008/layout/LinedList"/>
    <dgm:cxn modelId="{0C5207DB-DA56-4D48-8599-52EE7101B61F}" type="presParOf" srcId="{227534AE-7B01-4800-BD43-29B633CDCC7A}" destId="{3BEAF16B-1D22-46FC-933C-75AE41C46BD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A726DC-66EA-44CF-AE6C-C8E5AACD259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EE8B112-1117-4E46-97CE-E4C009087B84}">
      <dgm:prSet/>
      <dgm:spPr/>
      <dgm:t>
        <a:bodyPr/>
        <a:lstStyle/>
        <a:p>
          <a:r>
            <a:rPr lang="en-CA" b="1" dirty="0">
              <a:solidFill>
                <a:schemeClr val="tx2">
                  <a:lumMod val="50000"/>
                </a:schemeClr>
              </a:solidFill>
            </a:rPr>
            <a:t>Community transmission rate</a:t>
          </a:r>
          <a:endParaRPr lang="en-US" b="1" dirty="0">
            <a:solidFill>
              <a:schemeClr val="tx2">
                <a:lumMod val="50000"/>
              </a:schemeClr>
            </a:solidFill>
          </a:endParaRPr>
        </a:p>
      </dgm:t>
    </dgm:pt>
    <dgm:pt modelId="{A20F64DA-A588-42DA-9E2B-D4B4A61AA461}" type="parTrans" cxnId="{9C071C8A-F824-49D5-B15A-6A486AFE5711}">
      <dgm:prSet/>
      <dgm:spPr/>
      <dgm:t>
        <a:bodyPr/>
        <a:lstStyle/>
        <a:p>
          <a:endParaRPr lang="en-US"/>
        </a:p>
      </dgm:t>
    </dgm:pt>
    <dgm:pt modelId="{6444E2CF-A5B2-4914-8F5F-DD9A8B2EC520}" type="sibTrans" cxnId="{9C071C8A-F824-49D5-B15A-6A486AFE5711}">
      <dgm:prSet/>
      <dgm:spPr/>
      <dgm:t>
        <a:bodyPr/>
        <a:lstStyle/>
        <a:p>
          <a:endParaRPr lang="en-US"/>
        </a:p>
      </dgm:t>
    </dgm:pt>
    <dgm:pt modelId="{7CEB6606-5D2F-4C0A-864B-88FB090A9A67}">
      <dgm:prSet/>
      <dgm:spPr/>
      <dgm:t>
        <a:bodyPr/>
        <a:lstStyle/>
        <a:p>
          <a:r>
            <a:rPr lang="en-CA" b="1" dirty="0">
              <a:solidFill>
                <a:schemeClr val="tx2">
                  <a:lumMod val="50000"/>
                </a:schemeClr>
              </a:solidFill>
            </a:rPr>
            <a:t>Age, vaccination status, and comorbidities of the child</a:t>
          </a:r>
          <a:endParaRPr lang="en-US" b="1" dirty="0">
            <a:solidFill>
              <a:schemeClr val="tx2">
                <a:lumMod val="50000"/>
              </a:schemeClr>
            </a:solidFill>
          </a:endParaRPr>
        </a:p>
      </dgm:t>
    </dgm:pt>
    <dgm:pt modelId="{3E69C177-ED4F-42D3-93CE-86E46941FFCB}" type="parTrans" cxnId="{C3BEE01C-AAB3-4704-9425-26759580608A}">
      <dgm:prSet/>
      <dgm:spPr/>
      <dgm:t>
        <a:bodyPr/>
        <a:lstStyle/>
        <a:p>
          <a:endParaRPr lang="en-US"/>
        </a:p>
      </dgm:t>
    </dgm:pt>
    <dgm:pt modelId="{FAED6C76-98E4-4BC2-9BBC-52017AC55005}" type="sibTrans" cxnId="{C3BEE01C-AAB3-4704-9425-26759580608A}">
      <dgm:prSet/>
      <dgm:spPr/>
      <dgm:t>
        <a:bodyPr/>
        <a:lstStyle/>
        <a:p>
          <a:endParaRPr lang="en-US"/>
        </a:p>
      </dgm:t>
    </dgm:pt>
    <dgm:pt modelId="{6744FB85-EFC7-4746-8F05-9EB45266AA48}">
      <dgm:prSet/>
      <dgm:spPr/>
      <dgm:t>
        <a:bodyPr/>
        <a:lstStyle/>
        <a:p>
          <a:r>
            <a:rPr lang="en-CA" b="1" dirty="0">
              <a:solidFill>
                <a:schemeClr val="tx2">
                  <a:lumMod val="50000"/>
                </a:schemeClr>
              </a:solidFill>
            </a:rPr>
            <a:t>Vulnerable contacts of the child?</a:t>
          </a:r>
          <a:endParaRPr lang="en-US" b="1" dirty="0">
            <a:solidFill>
              <a:schemeClr val="tx2">
                <a:lumMod val="50000"/>
              </a:schemeClr>
            </a:solidFill>
          </a:endParaRPr>
        </a:p>
      </dgm:t>
    </dgm:pt>
    <dgm:pt modelId="{26E77FFE-3854-4C9C-923E-815E8EF8D337}" type="parTrans" cxnId="{23EA2168-3C3E-4161-BD84-51741F6B5C6F}">
      <dgm:prSet/>
      <dgm:spPr/>
      <dgm:t>
        <a:bodyPr/>
        <a:lstStyle/>
        <a:p>
          <a:endParaRPr lang="en-US"/>
        </a:p>
      </dgm:t>
    </dgm:pt>
    <dgm:pt modelId="{858342DB-1BF9-4936-B4BF-3EA17CEFD239}" type="sibTrans" cxnId="{23EA2168-3C3E-4161-BD84-51741F6B5C6F}">
      <dgm:prSet/>
      <dgm:spPr/>
      <dgm:t>
        <a:bodyPr/>
        <a:lstStyle/>
        <a:p>
          <a:endParaRPr lang="en-US"/>
        </a:p>
      </dgm:t>
    </dgm:pt>
    <dgm:pt modelId="{5A136DEE-77B4-4BA8-A6FB-8E9D379947E1}">
      <dgm:prSet/>
      <dgm:spPr/>
      <dgm:t>
        <a:bodyPr/>
        <a:lstStyle/>
        <a:p>
          <a:r>
            <a:rPr lang="en-CA" b="1" dirty="0">
              <a:solidFill>
                <a:schemeClr val="tx2">
                  <a:lumMod val="50000"/>
                </a:schemeClr>
              </a:solidFill>
            </a:rPr>
            <a:t>The school’s plan</a:t>
          </a:r>
          <a:endParaRPr lang="en-US" b="1" dirty="0">
            <a:solidFill>
              <a:schemeClr val="tx2">
                <a:lumMod val="50000"/>
              </a:schemeClr>
            </a:solidFill>
          </a:endParaRPr>
        </a:p>
      </dgm:t>
    </dgm:pt>
    <dgm:pt modelId="{5CEE2996-4D96-447D-8DF2-2C42AEBD6823}" type="parTrans" cxnId="{27DDF87A-0707-42FE-809A-48CBB3CFFE59}">
      <dgm:prSet/>
      <dgm:spPr/>
      <dgm:t>
        <a:bodyPr/>
        <a:lstStyle/>
        <a:p>
          <a:endParaRPr lang="en-US"/>
        </a:p>
      </dgm:t>
    </dgm:pt>
    <dgm:pt modelId="{6DEF71A7-036E-4BB3-9F10-04A94C8E584F}" type="sibTrans" cxnId="{27DDF87A-0707-42FE-809A-48CBB3CFFE59}">
      <dgm:prSet/>
      <dgm:spPr/>
      <dgm:t>
        <a:bodyPr/>
        <a:lstStyle/>
        <a:p>
          <a:endParaRPr lang="en-US"/>
        </a:p>
      </dgm:t>
    </dgm:pt>
    <dgm:pt modelId="{B7A020DD-73A7-443C-A3BB-8FC44D0D7453}" type="pres">
      <dgm:prSet presAssocID="{55A726DC-66EA-44CF-AE6C-C8E5AACD2592}" presName="Name0" presStyleCnt="0">
        <dgm:presLayoutVars>
          <dgm:dir/>
          <dgm:animLvl val="lvl"/>
          <dgm:resizeHandles val="exact"/>
        </dgm:presLayoutVars>
      </dgm:prSet>
      <dgm:spPr/>
    </dgm:pt>
    <dgm:pt modelId="{54B474D6-D6B5-47C5-AF72-A74798C54379}" type="pres">
      <dgm:prSet presAssocID="{EEE8B112-1117-4E46-97CE-E4C009087B84}" presName="linNode" presStyleCnt="0"/>
      <dgm:spPr/>
    </dgm:pt>
    <dgm:pt modelId="{44400588-84DE-4179-8E37-5D7C3AE72CCE}" type="pres">
      <dgm:prSet presAssocID="{EEE8B112-1117-4E46-97CE-E4C009087B84}" presName="parentText" presStyleLbl="node1" presStyleIdx="0" presStyleCnt="4">
        <dgm:presLayoutVars>
          <dgm:chMax val="1"/>
          <dgm:bulletEnabled val="1"/>
        </dgm:presLayoutVars>
      </dgm:prSet>
      <dgm:spPr/>
    </dgm:pt>
    <dgm:pt modelId="{678A3E7C-5A07-4AE1-93D1-6A481197AC98}" type="pres">
      <dgm:prSet presAssocID="{6444E2CF-A5B2-4914-8F5F-DD9A8B2EC520}" presName="sp" presStyleCnt="0"/>
      <dgm:spPr/>
    </dgm:pt>
    <dgm:pt modelId="{5D310FE3-5101-4B67-9472-AB67D403A201}" type="pres">
      <dgm:prSet presAssocID="{7CEB6606-5D2F-4C0A-864B-88FB090A9A67}" presName="linNode" presStyleCnt="0"/>
      <dgm:spPr/>
    </dgm:pt>
    <dgm:pt modelId="{4A080470-8827-41D1-B3BF-3B1A5600C127}" type="pres">
      <dgm:prSet presAssocID="{7CEB6606-5D2F-4C0A-864B-88FB090A9A67}" presName="parentText" presStyleLbl="node1" presStyleIdx="1" presStyleCnt="4">
        <dgm:presLayoutVars>
          <dgm:chMax val="1"/>
          <dgm:bulletEnabled val="1"/>
        </dgm:presLayoutVars>
      </dgm:prSet>
      <dgm:spPr/>
    </dgm:pt>
    <dgm:pt modelId="{563D9BF8-6649-490E-A7FD-3E8D1891B574}" type="pres">
      <dgm:prSet presAssocID="{FAED6C76-98E4-4BC2-9BBC-52017AC55005}" presName="sp" presStyleCnt="0"/>
      <dgm:spPr/>
    </dgm:pt>
    <dgm:pt modelId="{629DAFB3-C37A-4FE2-90BB-A222E8FB8DCF}" type="pres">
      <dgm:prSet presAssocID="{6744FB85-EFC7-4746-8F05-9EB45266AA48}" presName="linNode" presStyleCnt="0"/>
      <dgm:spPr/>
    </dgm:pt>
    <dgm:pt modelId="{2C60D85F-23B0-4F00-9B8A-2080D2FF2C0A}" type="pres">
      <dgm:prSet presAssocID="{6744FB85-EFC7-4746-8F05-9EB45266AA48}" presName="parentText" presStyleLbl="node1" presStyleIdx="2" presStyleCnt="4">
        <dgm:presLayoutVars>
          <dgm:chMax val="1"/>
          <dgm:bulletEnabled val="1"/>
        </dgm:presLayoutVars>
      </dgm:prSet>
      <dgm:spPr/>
    </dgm:pt>
    <dgm:pt modelId="{3D9B15AF-9CCB-4D3D-92DD-2ED21ABF1624}" type="pres">
      <dgm:prSet presAssocID="{858342DB-1BF9-4936-B4BF-3EA17CEFD239}" presName="sp" presStyleCnt="0"/>
      <dgm:spPr/>
    </dgm:pt>
    <dgm:pt modelId="{2794F5E6-67A2-4CDD-8948-068BB73F4E6D}" type="pres">
      <dgm:prSet presAssocID="{5A136DEE-77B4-4BA8-A6FB-8E9D379947E1}" presName="linNode" presStyleCnt="0"/>
      <dgm:spPr/>
    </dgm:pt>
    <dgm:pt modelId="{AD518AED-B8AA-46B8-A23F-6B84EA11FC40}" type="pres">
      <dgm:prSet presAssocID="{5A136DEE-77B4-4BA8-A6FB-8E9D379947E1}" presName="parentText" presStyleLbl="node1" presStyleIdx="3" presStyleCnt="4">
        <dgm:presLayoutVars>
          <dgm:chMax val="1"/>
          <dgm:bulletEnabled val="1"/>
        </dgm:presLayoutVars>
      </dgm:prSet>
      <dgm:spPr/>
    </dgm:pt>
  </dgm:ptLst>
  <dgm:cxnLst>
    <dgm:cxn modelId="{C3BEE01C-AAB3-4704-9425-26759580608A}" srcId="{55A726DC-66EA-44CF-AE6C-C8E5AACD2592}" destId="{7CEB6606-5D2F-4C0A-864B-88FB090A9A67}" srcOrd="1" destOrd="0" parTransId="{3E69C177-ED4F-42D3-93CE-86E46941FFCB}" sibTransId="{FAED6C76-98E4-4BC2-9BBC-52017AC55005}"/>
    <dgm:cxn modelId="{23EA2168-3C3E-4161-BD84-51741F6B5C6F}" srcId="{55A726DC-66EA-44CF-AE6C-C8E5AACD2592}" destId="{6744FB85-EFC7-4746-8F05-9EB45266AA48}" srcOrd="2" destOrd="0" parTransId="{26E77FFE-3854-4C9C-923E-815E8EF8D337}" sibTransId="{858342DB-1BF9-4936-B4BF-3EA17CEFD239}"/>
    <dgm:cxn modelId="{DAB3D46B-222D-4D10-B54C-3A87889162A5}" type="presOf" srcId="{5A136DEE-77B4-4BA8-A6FB-8E9D379947E1}" destId="{AD518AED-B8AA-46B8-A23F-6B84EA11FC40}" srcOrd="0" destOrd="0" presId="urn:microsoft.com/office/officeart/2005/8/layout/vList5"/>
    <dgm:cxn modelId="{27DDF87A-0707-42FE-809A-48CBB3CFFE59}" srcId="{55A726DC-66EA-44CF-AE6C-C8E5AACD2592}" destId="{5A136DEE-77B4-4BA8-A6FB-8E9D379947E1}" srcOrd="3" destOrd="0" parTransId="{5CEE2996-4D96-447D-8DF2-2C42AEBD6823}" sibTransId="{6DEF71A7-036E-4BB3-9F10-04A94C8E584F}"/>
    <dgm:cxn modelId="{9C071C8A-F824-49D5-B15A-6A486AFE5711}" srcId="{55A726DC-66EA-44CF-AE6C-C8E5AACD2592}" destId="{EEE8B112-1117-4E46-97CE-E4C009087B84}" srcOrd="0" destOrd="0" parTransId="{A20F64DA-A588-42DA-9E2B-D4B4A61AA461}" sibTransId="{6444E2CF-A5B2-4914-8F5F-DD9A8B2EC520}"/>
    <dgm:cxn modelId="{53629B99-2A37-4D4B-9B16-E69AECBD6298}" type="presOf" srcId="{7CEB6606-5D2F-4C0A-864B-88FB090A9A67}" destId="{4A080470-8827-41D1-B3BF-3B1A5600C127}" srcOrd="0" destOrd="0" presId="urn:microsoft.com/office/officeart/2005/8/layout/vList5"/>
    <dgm:cxn modelId="{F5D0D9B5-C006-4BCC-BC2C-890EC60C9968}" type="presOf" srcId="{55A726DC-66EA-44CF-AE6C-C8E5AACD2592}" destId="{B7A020DD-73A7-443C-A3BB-8FC44D0D7453}" srcOrd="0" destOrd="0" presId="urn:microsoft.com/office/officeart/2005/8/layout/vList5"/>
    <dgm:cxn modelId="{4B680DB9-58C4-44E1-A1ED-4F6E78270304}" type="presOf" srcId="{6744FB85-EFC7-4746-8F05-9EB45266AA48}" destId="{2C60D85F-23B0-4F00-9B8A-2080D2FF2C0A}" srcOrd="0" destOrd="0" presId="urn:microsoft.com/office/officeart/2005/8/layout/vList5"/>
    <dgm:cxn modelId="{36735ED7-34E1-4F36-8FF9-17084EEFA535}" type="presOf" srcId="{EEE8B112-1117-4E46-97CE-E4C009087B84}" destId="{44400588-84DE-4179-8E37-5D7C3AE72CCE}" srcOrd="0" destOrd="0" presId="urn:microsoft.com/office/officeart/2005/8/layout/vList5"/>
    <dgm:cxn modelId="{62B36FE1-3731-4067-8E34-1AAD0DA79481}" type="presParOf" srcId="{B7A020DD-73A7-443C-A3BB-8FC44D0D7453}" destId="{54B474D6-D6B5-47C5-AF72-A74798C54379}" srcOrd="0" destOrd="0" presId="urn:microsoft.com/office/officeart/2005/8/layout/vList5"/>
    <dgm:cxn modelId="{6118C1B9-0704-41EF-B970-EEA782D08A7B}" type="presParOf" srcId="{54B474D6-D6B5-47C5-AF72-A74798C54379}" destId="{44400588-84DE-4179-8E37-5D7C3AE72CCE}" srcOrd="0" destOrd="0" presId="urn:microsoft.com/office/officeart/2005/8/layout/vList5"/>
    <dgm:cxn modelId="{354CD8DD-A275-4A04-B770-77EFC943BB96}" type="presParOf" srcId="{B7A020DD-73A7-443C-A3BB-8FC44D0D7453}" destId="{678A3E7C-5A07-4AE1-93D1-6A481197AC98}" srcOrd="1" destOrd="0" presId="urn:microsoft.com/office/officeart/2005/8/layout/vList5"/>
    <dgm:cxn modelId="{A1F27812-DFA0-49C1-AFD5-C7FF88C0B272}" type="presParOf" srcId="{B7A020DD-73A7-443C-A3BB-8FC44D0D7453}" destId="{5D310FE3-5101-4B67-9472-AB67D403A201}" srcOrd="2" destOrd="0" presId="urn:microsoft.com/office/officeart/2005/8/layout/vList5"/>
    <dgm:cxn modelId="{9226E4B9-EC59-484D-B04C-669A85AB2DE5}" type="presParOf" srcId="{5D310FE3-5101-4B67-9472-AB67D403A201}" destId="{4A080470-8827-41D1-B3BF-3B1A5600C127}" srcOrd="0" destOrd="0" presId="urn:microsoft.com/office/officeart/2005/8/layout/vList5"/>
    <dgm:cxn modelId="{DF83DC90-0536-4BCF-91B2-839349264E87}" type="presParOf" srcId="{B7A020DD-73A7-443C-A3BB-8FC44D0D7453}" destId="{563D9BF8-6649-490E-A7FD-3E8D1891B574}" srcOrd="3" destOrd="0" presId="urn:microsoft.com/office/officeart/2005/8/layout/vList5"/>
    <dgm:cxn modelId="{C460C91D-5ED0-4EAA-AEF8-6B037C955C28}" type="presParOf" srcId="{B7A020DD-73A7-443C-A3BB-8FC44D0D7453}" destId="{629DAFB3-C37A-4FE2-90BB-A222E8FB8DCF}" srcOrd="4" destOrd="0" presId="urn:microsoft.com/office/officeart/2005/8/layout/vList5"/>
    <dgm:cxn modelId="{CE6A6863-00E8-4F98-8F4E-99B8635DD1FA}" type="presParOf" srcId="{629DAFB3-C37A-4FE2-90BB-A222E8FB8DCF}" destId="{2C60D85F-23B0-4F00-9B8A-2080D2FF2C0A}" srcOrd="0" destOrd="0" presId="urn:microsoft.com/office/officeart/2005/8/layout/vList5"/>
    <dgm:cxn modelId="{9FC6818E-9DD6-49D2-B5D2-3B09976192AD}" type="presParOf" srcId="{B7A020DD-73A7-443C-A3BB-8FC44D0D7453}" destId="{3D9B15AF-9CCB-4D3D-92DD-2ED21ABF1624}" srcOrd="5" destOrd="0" presId="urn:microsoft.com/office/officeart/2005/8/layout/vList5"/>
    <dgm:cxn modelId="{0D858BFA-6A99-4E85-B698-AACC9DABFA4D}" type="presParOf" srcId="{B7A020DD-73A7-443C-A3BB-8FC44D0D7453}" destId="{2794F5E6-67A2-4CDD-8948-068BB73F4E6D}" srcOrd="6" destOrd="0" presId="urn:microsoft.com/office/officeart/2005/8/layout/vList5"/>
    <dgm:cxn modelId="{288CED5C-1B97-419C-A42A-09C36BA2866A}" type="presParOf" srcId="{2794F5E6-67A2-4CDD-8948-068BB73F4E6D}" destId="{AD518AED-B8AA-46B8-A23F-6B84EA11FC4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CB8BC-8834-49EA-A4F4-B7D3E96F72A6}">
      <dsp:nvSpPr>
        <dsp:cNvPr id="0" name=""/>
        <dsp:cNvSpPr/>
      </dsp:nvSpPr>
      <dsp:spPr>
        <a:xfrm>
          <a:off x="0" y="511461"/>
          <a:ext cx="5962720"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F8BCB3-6318-4A14-B161-BFF750B94158}">
      <dsp:nvSpPr>
        <dsp:cNvPr id="0" name=""/>
        <dsp:cNvSpPr/>
      </dsp:nvSpPr>
      <dsp:spPr>
        <a:xfrm>
          <a:off x="298136" y="304821"/>
          <a:ext cx="4173904"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622300">
            <a:lnSpc>
              <a:spcPct val="90000"/>
            </a:lnSpc>
            <a:spcBef>
              <a:spcPct val="0"/>
            </a:spcBef>
            <a:spcAft>
              <a:spcPct val="35000"/>
            </a:spcAft>
            <a:buNone/>
          </a:pPr>
          <a:r>
            <a:rPr lang="en-CA" sz="1400" kern="1200" dirty="0">
              <a:solidFill>
                <a:schemeClr val="tx1"/>
              </a:solidFill>
            </a:rPr>
            <a:t>Introduction – context worth noting </a:t>
          </a:r>
          <a:endParaRPr lang="en-US" sz="1400" kern="1200" dirty="0">
            <a:solidFill>
              <a:schemeClr val="tx1"/>
            </a:solidFill>
          </a:endParaRPr>
        </a:p>
      </dsp:txBody>
      <dsp:txXfrm>
        <a:off x="318311" y="324996"/>
        <a:ext cx="4133554" cy="372930"/>
      </dsp:txXfrm>
    </dsp:sp>
    <dsp:sp modelId="{F890BA45-DAC4-482D-B939-910C510EE3E6}">
      <dsp:nvSpPr>
        <dsp:cNvPr id="0" name=""/>
        <dsp:cNvSpPr/>
      </dsp:nvSpPr>
      <dsp:spPr>
        <a:xfrm>
          <a:off x="0" y="1146501"/>
          <a:ext cx="5962720" cy="352800"/>
        </a:xfrm>
        <a:prstGeom prst="rect">
          <a:avLst/>
        </a:prstGeom>
        <a:solidFill>
          <a:schemeClr val="lt1">
            <a:alpha val="90000"/>
            <a:hueOff val="0"/>
            <a:satOff val="0"/>
            <a:lumOff val="0"/>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3742C6-2104-47FF-B8BF-9BF29141C423}">
      <dsp:nvSpPr>
        <dsp:cNvPr id="0" name=""/>
        <dsp:cNvSpPr/>
      </dsp:nvSpPr>
      <dsp:spPr>
        <a:xfrm>
          <a:off x="298136" y="939861"/>
          <a:ext cx="4173904" cy="413280"/>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622300">
            <a:lnSpc>
              <a:spcPct val="90000"/>
            </a:lnSpc>
            <a:spcBef>
              <a:spcPct val="0"/>
            </a:spcBef>
            <a:spcAft>
              <a:spcPct val="35000"/>
            </a:spcAft>
            <a:buNone/>
          </a:pPr>
          <a:r>
            <a:rPr lang="en-CA" sz="1400" kern="1200" dirty="0">
              <a:solidFill>
                <a:schemeClr val="tx1"/>
              </a:solidFill>
            </a:rPr>
            <a:t>Questions you asked  us – overview </a:t>
          </a:r>
          <a:endParaRPr lang="en-US" sz="1400" kern="1200" dirty="0">
            <a:solidFill>
              <a:schemeClr val="tx1"/>
            </a:solidFill>
          </a:endParaRPr>
        </a:p>
      </dsp:txBody>
      <dsp:txXfrm>
        <a:off x="318311" y="960036"/>
        <a:ext cx="4133554" cy="372930"/>
      </dsp:txXfrm>
    </dsp:sp>
    <dsp:sp modelId="{8DCED43F-DEA3-46EB-AF82-9416F1B1B3BB}">
      <dsp:nvSpPr>
        <dsp:cNvPr id="0" name=""/>
        <dsp:cNvSpPr/>
      </dsp:nvSpPr>
      <dsp:spPr>
        <a:xfrm>
          <a:off x="0" y="1781541"/>
          <a:ext cx="5962720" cy="3528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78E10F-4680-467A-8604-704D59916F77}">
      <dsp:nvSpPr>
        <dsp:cNvPr id="0" name=""/>
        <dsp:cNvSpPr/>
      </dsp:nvSpPr>
      <dsp:spPr>
        <a:xfrm>
          <a:off x="298136" y="1574901"/>
          <a:ext cx="4173904" cy="4132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Masking and hand hygiene essentials</a:t>
          </a:r>
        </a:p>
      </dsp:txBody>
      <dsp:txXfrm>
        <a:off x="318311" y="1595076"/>
        <a:ext cx="4133554" cy="372930"/>
      </dsp:txXfrm>
    </dsp:sp>
    <dsp:sp modelId="{07926828-229F-4441-929D-EF0C1D132841}">
      <dsp:nvSpPr>
        <dsp:cNvPr id="0" name=""/>
        <dsp:cNvSpPr/>
      </dsp:nvSpPr>
      <dsp:spPr>
        <a:xfrm>
          <a:off x="0" y="2416581"/>
          <a:ext cx="5962720" cy="3528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F89837-9989-45F6-AD6E-922E3A1A4F07}">
      <dsp:nvSpPr>
        <dsp:cNvPr id="0" name=""/>
        <dsp:cNvSpPr/>
      </dsp:nvSpPr>
      <dsp:spPr>
        <a:xfrm>
          <a:off x="298136" y="2209941"/>
          <a:ext cx="4173904" cy="4132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Cleaning and disinfection</a:t>
          </a:r>
        </a:p>
      </dsp:txBody>
      <dsp:txXfrm>
        <a:off x="318311" y="2230116"/>
        <a:ext cx="4133554" cy="372930"/>
      </dsp:txXfrm>
    </dsp:sp>
    <dsp:sp modelId="{24C80FBD-19CD-4D73-8374-7528D9A6585A}">
      <dsp:nvSpPr>
        <dsp:cNvPr id="0" name=""/>
        <dsp:cNvSpPr/>
      </dsp:nvSpPr>
      <dsp:spPr>
        <a:xfrm>
          <a:off x="0" y="3051621"/>
          <a:ext cx="5962720" cy="3528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104AC6-2681-43C8-B6EA-D3078AB0E94D}">
      <dsp:nvSpPr>
        <dsp:cNvPr id="0" name=""/>
        <dsp:cNvSpPr/>
      </dsp:nvSpPr>
      <dsp:spPr>
        <a:xfrm>
          <a:off x="298136" y="2844981"/>
          <a:ext cx="4173904" cy="4132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COVID-19 delta variant and severity in children</a:t>
          </a:r>
        </a:p>
      </dsp:txBody>
      <dsp:txXfrm>
        <a:off x="318311" y="2865156"/>
        <a:ext cx="4133554" cy="372930"/>
      </dsp:txXfrm>
    </dsp:sp>
    <dsp:sp modelId="{81D4831D-58BE-4AF2-88B0-6F9771E4A43E}">
      <dsp:nvSpPr>
        <dsp:cNvPr id="0" name=""/>
        <dsp:cNvSpPr/>
      </dsp:nvSpPr>
      <dsp:spPr>
        <a:xfrm>
          <a:off x="0" y="3686661"/>
          <a:ext cx="5962720" cy="352800"/>
        </a:xfrm>
        <a:prstGeom prst="rect">
          <a:avLst/>
        </a:prstGeom>
        <a:solidFill>
          <a:schemeClr val="lt1">
            <a:alpha val="90000"/>
            <a:hueOff val="0"/>
            <a:satOff val="0"/>
            <a:lumOff val="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66EB7B-2D80-4E97-88B2-D39F7986E681}">
      <dsp:nvSpPr>
        <dsp:cNvPr id="0" name=""/>
        <dsp:cNvSpPr/>
      </dsp:nvSpPr>
      <dsp:spPr>
        <a:xfrm>
          <a:off x="298136" y="3480021"/>
          <a:ext cx="4173904" cy="41328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COVID-19 vaccine safety in children, and readiness</a:t>
          </a:r>
        </a:p>
      </dsp:txBody>
      <dsp:txXfrm>
        <a:off x="318311" y="3500196"/>
        <a:ext cx="4133554" cy="372930"/>
      </dsp:txXfrm>
    </dsp:sp>
    <dsp:sp modelId="{5C1BC09C-FD3C-4076-8442-FC58419CE8E9}">
      <dsp:nvSpPr>
        <dsp:cNvPr id="0" name=""/>
        <dsp:cNvSpPr/>
      </dsp:nvSpPr>
      <dsp:spPr>
        <a:xfrm>
          <a:off x="0" y="4321701"/>
          <a:ext cx="5962720" cy="3528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B1D62D-A43A-4709-87F3-CE47F191DFA7}">
      <dsp:nvSpPr>
        <dsp:cNvPr id="0" name=""/>
        <dsp:cNvSpPr/>
      </dsp:nvSpPr>
      <dsp:spPr>
        <a:xfrm>
          <a:off x="298136" y="4115061"/>
          <a:ext cx="4173904" cy="413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Closing and Thank-you</a:t>
          </a:r>
        </a:p>
      </dsp:txBody>
      <dsp:txXfrm>
        <a:off x="318311" y="4135236"/>
        <a:ext cx="4133554"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0EF9A-C30C-468C-970D-40DCBEB09CB5}">
      <dsp:nvSpPr>
        <dsp:cNvPr id="0" name=""/>
        <dsp:cNvSpPr/>
      </dsp:nvSpPr>
      <dsp:spPr>
        <a:xfrm>
          <a:off x="913" y="38769"/>
          <a:ext cx="3207250" cy="203660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5D7BF2E-1DC2-408B-9E7C-FA27BD365787}">
      <dsp:nvSpPr>
        <dsp:cNvPr id="0" name=""/>
        <dsp:cNvSpPr/>
      </dsp:nvSpPr>
      <dsp:spPr>
        <a:xfrm>
          <a:off x="357274" y="377312"/>
          <a:ext cx="3207250" cy="203660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Masking</a:t>
          </a:r>
          <a:endParaRPr lang="en-US" sz="3200" kern="1200" dirty="0"/>
        </a:p>
      </dsp:txBody>
      <dsp:txXfrm>
        <a:off x="416924" y="436962"/>
        <a:ext cx="3087950" cy="1917304"/>
      </dsp:txXfrm>
    </dsp:sp>
    <dsp:sp modelId="{511BA89A-9048-4E57-BA48-DF2C669CF2ED}">
      <dsp:nvSpPr>
        <dsp:cNvPr id="0" name=""/>
        <dsp:cNvSpPr/>
      </dsp:nvSpPr>
      <dsp:spPr>
        <a:xfrm>
          <a:off x="3920887" y="38769"/>
          <a:ext cx="3207250" cy="203660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EC710E-83FF-4F4C-BD79-72C3A1974B20}">
      <dsp:nvSpPr>
        <dsp:cNvPr id="0" name=""/>
        <dsp:cNvSpPr/>
      </dsp:nvSpPr>
      <dsp:spPr>
        <a:xfrm>
          <a:off x="4277248" y="377312"/>
          <a:ext cx="3207250" cy="203660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u="none" kern="1200" dirty="0"/>
            <a:t>Hand hygiene </a:t>
          </a:r>
        </a:p>
      </dsp:txBody>
      <dsp:txXfrm>
        <a:off x="4336898" y="436962"/>
        <a:ext cx="3087950" cy="1917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0EF9A-C30C-468C-970D-40DCBEB09CB5}">
      <dsp:nvSpPr>
        <dsp:cNvPr id="0" name=""/>
        <dsp:cNvSpPr/>
      </dsp:nvSpPr>
      <dsp:spPr>
        <a:xfrm>
          <a:off x="1904248" y="1010"/>
          <a:ext cx="3309225" cy="210135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5D7BF2E-1DC2-408B-9E7C-FA27BD365787}">
      <dsp:nvSpPr>
        <dsp:cNvPr id="0" name=""/>
        <dsp:cNvSpPr/>
      </dsp:nvSpPr>
      <dsp:spPr>
        <a:xfrm>
          <a:off x="2271939" y="350318"/>
          <a:ext cx="3309225" cy="210135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Masking</a:t>
          </a:r>
          <a:endParaRPr lang="en-US" sz="3200" kern="1200" dirty="0"/>
        </a:p>
      </dsp:txBody>
      <dsp:txXfrm>
        <a:off x="2333486" y="411865"/>
        <a:ext cx="3186131" cy="19782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BA89A-9048-4E57-BA48-DF2C669CF2ED}">
      <dsp:nvSpPr>
        <dsp:cNvPr id="0" name=""/>
        <dsp:cNvSpPr/>
      </dsp:nvSpPr>
      <dsp:spPr>
        <a:xfrm>
          <a:off x="1904248" y="1010"/>
          <a:ext cx="3309225" cy="210135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EC710E-83FF-4F4C-BD79-72C3A1974B20}">
      <dsp:nvSpPr>
        <dsp:cNvPr id="0" name=""/>
        <dsp:cNvSpPr/>
      </dsp:nvSpPr>
      <dsp:spPr>
        <a:xfrm>
          <a:off x="2271939" y="350318"/>
          <a:ext cx="3309225" cy="210135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u="none" kern="1200" dirty="0"/>
            <a:t>Hand hygiene </a:t>
          </a:r>
        </a:p>
      </dsp:txBody>
      <dsp:txXfrm>
        <a:off x="2333486" y="411865"/>
        <a:ext cx="3186131" cy="19782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1EB4C-38FE-41FC-AE7C-8D04426592E7}">
      <dsp:nvSpPr>
        <dsp:cNvPr id="0" name=""/>
        <dsp:cNvSpPr/>
      </dsp:nvSpPr>
      <dsp:spPr>
        <a:xfrm rot="16200000">
          <a:off x="824" y="597718"/>
          <a:ext cx="2189372" cy="2189372"/>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Cleaning, sanitizing, and disinfecting</a:t>
          </a:r>
          <a:endParaRPr lang="en-US" sz="1900" kern="1200" dirty="0">
            <a:solidFill>
              <a:schemeClr val="tx1"/>
            </a:solidFill>
          </a:endParaRPr>
        </a:p>
      </dsp:txBody>
      <dsp:txXfrm rot="5400000">
        <a:off x="824" y="1145061"/>
        <a:ext cx="1806232" cy="1094686"/>
      </dsp:txXfrm>
    </dsp:sp>
    <dsp:sp modelId="{A7527D71-D7E8-4591-A03E-AD3D0EF4021F}">
      <dsp:nvSpPr>
        <dsp:cNvPr id="0" name=""/>
        <dsp:cNvSpPr/>
      </dsp:nvSpPr>
      <dsp:spPr>
        <a:xfrm rot="5400000">
          <a:off x="2357302" y="597718"/>
          <a:ext cx="2189372" cy="2189372"/>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i="0" u="none" kern="1200" dirty="0">
              <a:solidFill>
                <a:schemeClr val="tx1"/>
              </a:solidFill>
            </a:rPr>
            <a:t>Environmental cleaning</a:t>
          </a:r>
        </a:p>
      </dsp:txBody>
      <dsp:txXfrm rot="-5400000">
        <a:off x="2740442" y="1145061"/>
        <a:ext cx="1806232" cy="10946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6DD7F-F9F7-464E-9F82-68701970AB4F}">
      <dsp:nvSpPr>
        <dsp:cNvPr id="0" name=""/>
        <dsp:cNvSpPr/>
      </dsp:nvSpPr>
      <dsp:spPr>
        <a:xfrm>
          <a:off x="0" y="671"/>
          <a:ext cx="5257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487A7-A1DC-41D7-A2CC-F61E5B81A986}">
      <dsp:nvSpPr>
        <dsp:cNvPr id="0" name=""/>
        <dsp:cNvSpPr/>
      </dsp:nvSpPr>
      <dsp:spPr>
        <a:xfrm>
          <a:off x="0" y="671"/>
          <a:ext cx="525780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a:t>Physical distancing</a:t>
          </a:r>
          <a:endParaRPr lang="en-US" sz="3600" kern="1200"/>
        </a:p>
      </dsp:txBody>
      <dsp:txXfrm>
        <a:off x="0" y="671"/>
        <a:ext cx="5257800" cy="786192"/>
      </dsp:txXfrm>
    </dsp:sp>
    <dsp:sp modelId="{6A4F5C20-1651-41E1-8BD2-D002D9BCB6A7}">
      <dsp:nvSpPr>
        <dsp:cNvPr id="0" name=""/>
        <dsp:cNvSpPr/>
      </dsp:nvSpPr>
      <dsp:spPr>
        <a:xfrm>
          <a:off x="0" y="786863"/>
          <a:ext cx="52578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D6B86-8D01-4D5B-9049-F9484D434F57}">
      <dsp:nvSpPr>
        <dsp:cNvPr id="0" name=""/>
        <dsp:cNvSpPr/>
      </dsp:nvSpPr>
      <dsp:spPr>
        <a:xfrm>
          <a:off x="0" y="786863"/>
          <a:ext cx="525780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a:t>Handwashing</a:t>
          </a:r>
          <a:endParaRPr lang="en-US" sz="3600" kern="1200"/>
        </a:p>
      </dsp:txBody>
      <dsp:txXfrm>
        <a:off x="0" y="786863"/>
        <a:ext cx="5257800" cy="786192"/>
      </dsp:txXfrm>
    </dsp:sp>
    <dsp:sp modelId="{4912EAE8-440A-4E38-A63B-BBFE67AAB7B4}">
      <dsp:nvSpPr>
        <dsp:cNvPr id="0" name=""/>
        <dsp:cNvSpPr/>
      </dsp:nvSpPr>
      <dsp:spPr>
        <a:xfrm>
          <a:off x="0" y="1573055"/>
          <a:ext cx="52578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CFB3F-F258-4D01-819B-3CFA237488A4}">
      <dsp:nvSpPr>
        <dsp:cNvPr id="0" name=""/>
        <dsp:cNvSpPr/>
      </dsp:nvSpPr>
      <dsp:spPr>
        <a:xfrm>
          <a:off x="0" y="1573055"/>
          <a:ext cx="525780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a:t>Masks</a:t>
          </a:r>
          <a:endParaRPr lang="en-US" sz="3600" kern="1200"/>
        </a:p>
      </dsp:txBody>
      <dsp:txXfrm>
        <a:off x="0" y="1573055"/>
        <a:ext cx="5257800" cy="786192"/>
      </dsp:txXfrm>
    </dsp:sp>
    <dsp:sp modelId="{85C6197E-D95A-4419-895E-0697D28621DC}">
      <dsp:nvSpPr>
        <dsp:cNvPr id="0" name=""/>
        <dsp:cNvSpPr/>
      </dsp:nvSpPr>
      <dsp:spPr>
        <a:xfrm>
          <a:off x="0" y="2359247"/>
          <a:ext cx="52578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B8F28-09C3-4362-9B94-ADEC2A19D05C}">
      <dsp:nvSpPr>
        <dsp:cNvPr id="0" name=""/>
        <dsp:cNvSpPr/>
      </dsp:nvSpPr>
      <dsp:spPr>
        <a:xfrm>
          <a:off x="0" y="2359247"/>
          <a:ext cx="525780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a:t>Cohorting</a:t>
          </a:r>
          <a:endParaRPr lang="en-US" sz="3600" kern="1200"/>
        </a:p>
      </dsp:txBody>
      <dsp:txXfrm>
        <a:off x="0" y="2359247"/>
        <a:ext cx="5257800" cy="786192"/>
      </dsp:txXfrm>
    </dsp:sp>
    <dsp:sp modelId="{F28962D8-8E1D-46F8-9060-40588F23D5B9}">
      <dsp:nvSpPr>
        <dsp:cNvPr id="0" name=""/>
        <dsp:cNvSpPr/>
      </dsp:nvSpPr>
      <dsp:spPr>
        <a:xfrm>
          <a:off x="0" y="3145440"/>
          <a:ext cx="52578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229E0-E250-4DE9-8515-2A2AD307FBC8}">
      <dsp:nvSpPr>
        <dsp:cNvPr id="0" name=""/>
        <dsp:cNvSpPr/>
      </dsp:nvSpPr>
      <dsp:spPr>
        <a:xfrm>
          <a:off x="0" y="3145440"/>
          <a:ext cx="525780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a:t>Screening</a:t>
          </a:r>
          <a:endParaRPr lang="en-US" sz="3600" kern="1200"/>
        </a:p>
      </dsp:txBody>
      <dsp:txXfrm>
        <a:off x="0" y="3145440"/>
        <a:ext cx="5257800" cy="786192"/>
      </dsp:txXfrm>
    </dsp:sp>
    <dsp:sp modelId="{88B9145D-3537-432A-8DFF-0F53A56EF88D}">
      <dsp:nvSpPr>
        <dsp:cNvPr id="0" name=""/>
        <dsp:cNvSpPr/>
      </dsp:nvSpPr>
      <dsp:spPr>
        <a:xfrm>
          <a:off x="0" y="3931632"/>
          <a:ext cx="5257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226FFA-3BB2-4396-A03D-8C12207C438C}">
      <dsp:nvSpPr>
        <dsp:cNvPr id="0" name=""/>
        <dsp:cNvSpPr/>
      </dsp:nvSpPr>
      <dsp:spPr>
        <a:xfrm>
          <a:off x="0" y="3931632"/>
          <a:ext cx="525780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a:t>Cleaning</a:t>
          </a:r>
          <a:endParaRPr lang="en-US" sz="3600" kern="1200"/>
        </a:p>
      </dsp:txBody>
      <dsp:txXfrm>
        <a:off x="0" y="3931632"/>
        <a:ext cx="5257800" cy="786192"/>
      </dsp:txXfrm>
    </dsp:sp>
    <dsp:sp modelId="{6CDB4886-EB1F-45C2-8AEE-85F0E7061A3B}">
      <dsp:nvSpPr>
        <dsp:cNvPr id="0" name=""/>
        <dsp:cNvSpPr/>
      </dsp:nvSpPr>
      <dsp:spPr>
        <a:xfrm>
          <a:off x="0" y="4717824"/>
          <a:ext cx="52578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99CD7-443D-40CF-A1D3-59721C1F85F7}">
      <dsp:nvSpPr>
        <dsp:cNvPr id="0" name=""/>
        <dsp:cNvSpPr/>
      </dsp:nvSpPr>
      <dsp:spPr>
        <a:xfrm>
          <a:off x="0" y="4717824"/>
          <a:ext cx="525780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dirty="0"/>
            <a:t>Ventilation, Vaccination</a:t>
          </a:r>
          <a:endParaRPr lang="en-US" sz="3600" kern="1200" dirty="0"/>
        </a:p>
      </dsp:txBody>
      <dsp:txXfrm>
        <a:off x="0" y="4717824"/>
        <a:ext cx="5257800" cy="7861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00588-84DE-4179-8E37-5D7C3AE72CCE}">
      <dsp:nvSpPr>
        <dsp:cNvPr id="0" name=""/>
        <dsp:cNvSpPr/>
      </dsp:nvSpPr>
      <dsp:spPr>
        <a:xfrm>
          <a:off x="2004364" y="2755"/>
          <a:ext cx="2254910" cy="13251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2">
                  <a:lumMod val="50000"/>
                </a:schemeClr>
              </a:solidFill>
            </a:rPr>
            <a:t>Community transmission rate</a:t>
          </a:r>
          <a:endParaRPr lang="en-US" sz="2000" b="1" kern="1200" dirty="0">
            <a:solidFill>
              <a:schemeClr val="tx2">
                <a:lumMod val="50000"/>
              </a:schemeClr>
            </a:solidFill>
          </a:endParaRPr>
        </a:p>
      </dsp:txBody>
      <dsp:txXfrm>
        <a:off x="2069050" y="67441"/>
        <a:ext cx="2125538" cy="1195731"/>
      </dsp:txXfrm>
    </dsp:sp>
    <dsp:sp modelId="{4A080470-8827-41D1-B3BF-3B1A5600C127}">
      <dsp:nvSpPr>
        <dsp:cNvPr id="0" name=""/>
        <dsp:cNvSpPr/>
      </dsp:nvSpPr>
      <dsp:spPr>
        <a:xfrm>
          <a:off x="2004364" y="1394113"/>
          <a:ext cx="2254910" cy="13251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2">
                  <a:lumMod val="50000"/>
                </a:schemeClr>
              </a:solidFill>
            </a:rPr>
            <a:t>Age, vaccination status, and comorbidities of the child</a:t>
          </a:r>
          <a:endParaRPr lang="en-US" sz="2000" b="1" kern="1200" dirty="0">
            <a:solidFill>
              <a:schemeClr val="tx2">
                <a:lumMod val="50000"/>
              </a:schemeClr>
            </a:solidFill>
          </a:endParaRPr>
        </a:p>
      </dsp:txBody>
      <dsp:txXfrm>
        <a:off x="2069050" y="1458799"/>
        <a:ext cx="2125538" cy="1195731"/>
      </dsp:txXfrm>
    </dsp:sp>
    <dsp:sp modelId="{2C60D85F-23B0-4F00-9B8A-2080D2FF2C0A}">
      <dsp:nvSpPr>
        <dsp:cNvPr id="0" name=""/>
        <dsp:cNvSpPr/>
      </dsp:nvSpPr>
      <dsp:spPr>
        <a:xfrm>
          <a:off x="2004364" y="2785471"/>
          <a:ext cx="2254910" cy="132510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2">
                  <a:lumMod val="50000"/>
                </a:schemeClr>
              </a:solidFill>
            </a:rPr>
            <a:t>Vulnerable contacts of the child?</a:t>
          </a:r>
          <a:endParaRPr lang="en-US" sz="2000" b="1" kern="1200" dirty="0">
            <a:solidFill>
              <a:schemeClr val="tx2">
                <a:lumMod val="50000"/>
              </a:schemeClr>
            </a:solidFill>
          </a:endParaRPr>
        </a:p>
      </dsp:txBody>
      <dsp:txXfrm>
        <a:off x="2069050" y="2850157"/>
        <a:ext cx="2125538" cy="1195731"/>
      </dsp:txXfrm>
    </dsp:sp>
    <dsp:sp modelId="{AD518AED-B8AA-46B8-A23F-6B84EA11FC40}">
      <dsp:nvSpPr>
        <dsp:cNvPr id="0" name=""/>
        <dsp:cNvSpPr/>
      </dsp:nvSpPr>
      <dsp:spPr>
        <a:xfrm>
          <a:off x="2004364" y="4176829"/>
          <a:ext cx="2254910" cy="13251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2">
                  <a:lumMod val="50000"/>
                </a:schemeClr>
              </a:solidFill>
            </a:rPr>
            <a:t>The school’s plan</a:t>
          </a:r>
          <a:endParaRPr lang="en-US" sz="2000" b="1" kern="1200" dirty="0">
            <a:solidFill>
              <a:schemeClr val="tx2">
                <a:lumMod val="50000"/>
              </a:schemeClr>
            </a:solidFill>
          </a:endParaRPr>
        </a:p>
      </dsp:txBody>
      <dsp:txXfrm>
        <a:off x="2069050" y="4241515"/>
        <a:ext cx="2125538" cy="11957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FD895F-92E9-4950-963B-6F0CE415BBC9}" type="datetimeFigureOut">
              <a:rPr lang="en-US"/>
              <a:t>10/29/21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0E4545-D5A9-485E-A63B-728A8A850687}" type="slidenum">
              <a:rPr lang="en-US"/>
              <a:t>‹#›</a:t>
            </a:fld>
            <a:endParaRPr lang="en-US"/>
          </a:p>
        </p:txBody>
      </p:sp>
    </p:spTree>
    <p:extLst>
      <p:ext uri="{BB962C8B-B14F-4D97-AF65-F5344CB8AC3E}">
        <p14:creationId xmlns:p14="http://schemas.microsoft.com/office/powerpoint/2010/main" val="315218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dx.doi.org/10.15585/mmwr.mm7036e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Chitra: speaker</a:t>
            </a:r>
            <a:endParaRPr lang="en-US" dirty="0"/>
          </a:p>
          <a:p>
            <a:endParaRPr lang="en-US" dirty="0"/>
          </a:p>
          <a:p>
            <a:r>
              <a:rPr lang="en-US" dirty="0"/>
              <a:t>Welcome everyone to our webinar series that SickKids, the Ministry of Children, Community and Social Services, and the Violence against Women Sector have collaborated on to bring you today’s presentation on COVID-19 and You.</a:t>
            </a:r>
            <a:endParaRPr lang="en-CA" dirty="0"/>
          </a:p>
        </p:txBody>
      </p:sp>
      <p:sp>
        <p:nvSpPr>
          <p:cNvPr id="4" name="Slide Number Placeholder 3"/>
          <p:cNvSpPr>
            <a:spLocks noGrp="1"/>
          </p:cNvSpPr>
          <p:nvPr>
            <p:ph type="sldNum" sz="quarter" idx="5"/>
          </p:nvPr>
        </p:nvSpPr>
        <p:spPr/>
        <p:txBody>
          <a:bodyPr/>
          <a:lstStyle/>
          <a:p>
            <a:fld id="{2A0E4545-D5A9-485E-A63B-728A8A850687}" type="slidenum">
              <a:rPr lang="en-US" smtClean="0"/>
              <a:t>1</a:t>
            </a:fld>
            <a:endParaRPr lang="en-US"/>
          </a:p>
        </p:txBody>
      </p:sp>
    </p:spTree>
    <p:extLst>
      <p:ext uri="{BB962C8B-B14F-4D97-AF65-F5344CB8AC3E}">
        <p14:creationId xmlns:p14="http://schemas.microsoft.com/office/powerpoint/2010/main" val="526302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endParaRPr lang="en-US" dirty="0"/>
          </a:p>
          <a:p>
            <a:r>
              <a:rPr lang="en-CA" sz="1200" dirty="0">
                <a:solidFill>
                  <a:srgbClr val="000000"/>
                </a:solidFill>
                <a:latin typeface="Arial" panose="020B0604020202020204" pitchFamily="34" charset="0"/>
              </a:rPr>
              <a:t>Everyone has two categories of microorganisms on their skin, </a:t>
            </a:r>
            <a:r>
              <a:rPr lang="en-CA" sz="1200" b="1" dirty="0">
                <a:solidFill>
                  <a:srgbClr val="000000"/>
                </a:solidFill>
                <a:latin typeface="Arial" panose="020B0604020202020204" pitchFamily="34" charset="0"/>
              </a:rPr>
              <a:t>transient </a:t>
            </a:r>
            <a:r>
              <a:rPr lang="en-CA" sz="1200" dirty="0">
                <a:solidFill>
                  <a:srgbClr val="000000"/>
                </a:solidFill>
                <a:latin typeface="Arial" panose="020B0604020202020204" pitchFamily="34" charset="0"/>
              </a:rPr>
              <a:t>and </a:t>
            </a:r>
            <a:r>
              <a:rPr lang="en-CA" sz="1200" b="1" dirty="0">
                <a:solidFill>
                  <a:srgbClr val="000000"/>
                </a:solidFill>
                <a:latin typeface="Arial" panose="020B0604020202020204" pitchFamily="34" charset="0"/>
              </a:rPr>
              <a:t>resident</a:t>
            </a:r>
            <a:r>
              <a:rPr lang="en-CA" sz="1200" dirty="0">
                <a:solidFill>
                  <a:srgbClr val="000000"/>
                </a:solidFill>
                <a:latin typeface="Arial" panose="020B0604020202020204" pitchFamily="34" charset="0"/>
              </a:rPr>
              <a:t> bacteria on their hands.</a:t>
            </a:r>
          </a:p>
          <a:p>
            <a:endParaRPr lang="en-CA" sz="1200" dirty="0">
              <a:solidFill>
                <a:srgbClr val="000000"/>
              </a:solidFill>
              <a:latin typeface="Arial" panose="020B0604020202020204" pitchFamily="34" charset="0"/>
            </a:endParaRPr>
          </a:p>
          <a:p>
            <a:pPr marL="285750" indent="-285750">
              <a:buFont typeface="Arial" panose="020B0604020202020204" pitchFamily="34" charset="0"/>
              <a:buChar char="•"/>
            </a:pPr>
            <a:r>
              <a:rPr lang="en-CA" sz="1200" b="1" dirty="0">
                <a:solidFill>
                  <a:srgbClr val="000000"/>
                </a:solidFill>
                <a:latin typeface="Arial" panose="020B0604020202020204" pitchFamily="34" charset="0"/>
              </a:rPr>
              <a:t>Transient bacteria </a:t>
            </a:r>
            <a:r>
              <a:rPr lang="en-CA" sz="1200" dirty="0">
                <a:solidFill>
                  <a:srgbClr val="000000"/>
                </a:solidFill>
                <a:latin typeface="Arial" panose="020B0604020202020204" pitchFamily="34" charset="0"/>
              </a:rPr>
              <a:t>colonize the upper layers of the skin and are acquired from direct contact with children, staff, contaminated objects and/or the environment. Transient bacteria may also be easily passed on to others or from objects in the environment (also called fomites) and are a frequent cause of infections (WHO, 2009). Effective hand hygiene kills or removes transient bacteria on the skin and reduces the risk of transmitting communicable diseases to others. </a:t>
            </a:r>
          </a:p>
          <a:p>
            <a:endParaRPr lang="en-CA" sz="1200" dirty="0">
              <a:solidFill>
                <a:srgbClr val="000000"/>
              </a:solidFill>
              <a:latin typeface="Arial" panose="020B0604020202020204" pitchFamily="34" charset="0"/>
            </a:endParaRPr>
          </a:p>
          <a:p>
            <a:pPr marL="285750" indent="-285750">
              <a:buFont typeface="Arial" panose="020B0604020202020204" pitchFamily="34" charset="0"/>
              <a:buChar char="•"/>
            </a:pPr>
            <a:r>
              <a:rPr lang="en-CA" sz="1200" b="1" dirty="0">
                <a:solidFill>
                  <a:srgbClr val="000000"/>
                </a:solidFill>
                <a:latin typeface="Arial" panose="020B0604020202020204" pitchFamily="34" charset="0"/>
              </a:rPr>
              <a:t>Resident bacteria</a:t>
            </a:r>
            <a:r>
              <a:rPr lang="en-CA" sz="1200" dirty="0">
                <a:solidFill>
                  <a:srgbClr val="000000"/>
                </a:solidFill>
                <a:latin typeface="Arial" panose="020B0604020202020204" pitchFamily="34" charset="0"/>
              </a:rPr>
              <a:t> are found in the deeper layers of skin and are more resistant to removal. These bacteria do not generally cause infections and can be beneficial to maintaining healthy skin.</a:t>
            </a:r>
          </a:p>
          <a:p>
            <a:endParaRPr lang="en-US" dirty="0"/>
          </a:p>
        </p:txBody>
      </p:sp>
      <p:sp>
        <p:nvSpPr>
          <p:cNvPr id="4" name="Slide Number Placeholder 3"/>
          <p:cNvSpPr>
            <a:spLocks noGrp="1"/>
          </p:cNvSpPr>
          <p:nvPr>
            <p:ph type="sldNum" sz="quarter" idx="5"/>
          </p:nvPr>
        </p:nvSpPr>
        <p:spPr/>
        <p:txBody>
          <a:bodyPr/>
          <a:lstStyle/>
          <a:p>
            <a:fld id="{2A0E4545-D5A9-485E-A63B-728A8A850687}" type="slidenum">
              <a:rPr lang="en-US" smtClean="0"/>
              <a:t>10</a:t>
            </a:fld>
            <a:endParaRPr lang="en-US"/>
          </a:p>
        </p:txBody>
      </p:sp>
    </p:spTree>
    <p:extLst>
      <p:ext uri="{BB962C8B-B14F-4D97-AF65-F5344CB8AC3E}">
        <p14:creationId xmlns:p14="http://schemas.microsoft.com/office/powerpoint/2010/main" val="780725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p>
          <a:p>
            <a:r>
              <a:rPr lang="en-US" b="1" dirty="0"/>
              <a:t>There are 2 types of hand hygiene methods</a:t>
            </a:r>
            <a:endParaRPr lang="en-US" dirty="0"/>
          </a:p>
          <a:p>
            <a:r>
              <a:rPr lang="en-CA" sz="1200" b="1" dirty="0">
                <a:solidFill>
                  <a:srgbClr val="000000"/>
                </a:solidFill>
                <a:latin typeface="Calibri" panose="020F0502020204030204" pitchFamily="34" charset="0"/>
                <a:cs typeface="Calibri" panose="020F0502020204030204" pitchFamily="34" charset="0"/>
              </a:rPr>
              <a:t>Hand sanitizing with alcohol-based hand rubs (ABHR) containing 70% to 90% alcohol is the preferred method when hands are not visibly soiled</a:t>
            </a:r>
            <a:r>
              <a:rPr lang="en-CA" sz="1200" dirty="0">
                <a:solidFill>
                  <a:srgbClr val="000000"/>
                </a:solidFill>
                <a:latin typeface="Calibri" panose="020F0502020204030204" pitchFamily="34" charset="0"/>
                <a:cs typeface="Calibri" panose="020F0502020204030204" pitchFamily="34" charset="0"/>
              </a:rPr>
              <a:t>. Using easily accessible ABHR in most settings takes less time than traditional hand washing especially when tasks being performed are fast paced. Also, as people generally do not wash hands adequately, the use of ABHR is more effective than washing the hands with soap and water when hands are not visibly soiled. It is recommended that a thorough and effective hand wash with soap and water be done after several uses of ABHR.</a:t>
            </a:r>
          </a:p>
          <a:p>
            <a:endParaRPr lang="en-CA" sz="1200" dirty="0"/>
          </a:p>
          <a:p>
            <a:r>
              <a:rPr lang="en-CA" sz="1200" b="1" dirty="0">
                <a:latin typeface="Calibri" panose="020F0502020204030204" pitchFamily="34" charset="0"/>
                <a:cs typeface="Calibri" panose="020F0502020204030204" pitchFamily="34" charset="0"/>
              </a:rPr>
              <a:t>Hand washing with soap and running water must be performed when hands are visibly soiled</a:t>
            </a:r>
            <a:r>
              <a:rPr lang="en-CA" sz="1200" dirty="0">
                <a:latin typeface="Calibri" panose="020F0502020204030204" pitchFamily="34" charset="0"/>
                <a:cs typeface="Calibri" panose="020F0502020204030204" pitchFamily="34" charset="0"/>
              </a:rPr>
              <a:t>. The presence of organic material on the hands can significantly reduce the effectiveness of ABHR. The mechanical action of washing, rinsing, and drying is the most important contributor to the removal of transient bacteria. If hands are visibly soiled and running water is not available (e.g., field trips), use a moistened towelette to remove the visible soil, followed by ABHR. </a:t>
            </a:r>
          </a:p>
          <a:p>
            <a:endParaRPr lang="en-US" dirty="0"/>
          </a:p>
        </p:txBody>
      </p:sp>
      <p:sp>
        <p:nvSpPr>
          <p:cNvPr id="4" name="Slide Number Placeholder 3"/>
          <p:cNvSpPr>
            <a:spLocks noGrp="1"/>
          </p:cNvSpPr>
          <p:nvPr>
            <p:ph type="sldNum" sz="quarter" idx="5"/>
          </p:nvPr>
        </p:nvSpPr>
        <p:spPr/>
        <p:txBody>
          <a:bodyPr/>
          <a:lstStyle/>
          <a:p>
            <a:fld id="{2A0E4545-D5A9-485E-A63B-728A8A850687}" type="slidenum">
              <a:rPr lang="en-US" smtClean="0"/>
              <a:t>11</a:t>
            </a:fld>
            <a:endParaRPr lang="en-US"/>
          </a:p>
        </p:txBody>
      </p:sp>
    </p:spTree>
    <p:extLst>
      <p:ext uri="{BB962C8B-B14F-4D97-AF65-F5344CB8AC3E}">
        <p14:creationId xmlns:p14="http://schemas.microsoft.com/office/powerpoint/2010/main" val="111551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endParaRPr lang="en-US" dirty="0"/>
          </a:p>
          <a:p>
            <a:r>
              <a:rPr lang="en-CA" sz="1200" dirty="0">
                <a:solidFill>
                  <a:srgbClr val="000000"/>
                </a:solidFill>
                <a:latin typeface="Calibri" panose="020F0502020204030204" pitchFamily="34" charset="0"/>
                <a:cs typeface="Calibri" panose="020F0502020204030204" pitchFamily="34" charset="0"/>
              </a:rPr>
              <a:t>It is important that skin on hands remain intact to reduce the spread of organisms.</a:t>
            </a:r>
          </a:p>
          <a:p>
            <a:r>
              <a:rPr lang="en-CA" sz="1200" dirty="0">
                <a:solidFill>
                  <a:srgbClr val="000000"/>
                </a:solidFill>
                <a:latin typeface="Calibri" panose="020F0502020204030204" pitchFamily="34" charset="0"/>
                <a:cs typeface="Calibri" panose="020F0502020204030204" pitchFamily="34" charset="0"/>
              </a:rPr>
              <a:t>To clean hands properly:</a:t>
            </a:r>
          </a:p>
          <a:p>
            <a:pPr marL="342900" indent="-342900">
              <a:buFont typeface="Arial" panose="020B0604020202020204" pitchFamily="34" charset="0"/>
              <a:buChar char="•"/>
            </a:pPr>
            <a:r>
              <a:rPr lang="en-CA" sz="1200" dirty="0">
                <a:solidFill>
                  <a:srgbClr val="000000"/>
                </a:solidFill>
                <a:latin typeface="Calibri" panose="020F0502020204030204" pitchFamily="34" charset="0"/>
                <a:cs typeface="Calibri" panose="020F0502020204030204" pitchFamily="34" charset="0"/>
              </a:rPr>
              <a:t>Rub all parts of the hands with an alcohol-based hand rub or soap and running water. </a:t>
            </a:r>
          </a:p>
          <a:p>
            <a:pPr marL="342900" indent="-342900">
              <a:buFont typeface="Arial" panose="020B0604020202020204" pitchFamily="34" charset="0"/>
              <a:buChar char="•"/>
            </a:pPr>
            <a:r>
              <a:rPr lang="en-CA" sz="1200" dirty="0">
                <a:solidFill>
                  <a:srgbClr val="000000"/>
                </a:solidFill>
                <a:latin typeface="Calibri" panose="020F0502020204030204" pitchFamily="34" charset="0"/>
                <a:cs typeface="Calibri" panose="020F0502020204030204" pitchFamily="34" charset="0"/>
              </a:rPr>
              <a:t>Pay special attention to fingertips, between fingers, back of hands, and base of the thumbs.</a:t>
            </a:r>
          </a:p>
          <a:p>
            <a:pPr marL="0" indent="0">
              <a:buFont typeface="Arial" panose="020B0604020202020204" pitchFamily="34" charset="0"/>
              <a:buNone/>
            </a:pPr>
            <a:endParaRPr lang="en-CA" sz="1200" dirty="0">
              <a:solidFill>
                <a:srgbClr val="000000"/>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CA" sz="1200" dirty="0">
                <a:solidFill>
                  <a:srgbClr val="000000"/>
                </a:solidFill>
                <a:latin typeface="Calibri" panose="020F0502020204030204" pitchFamily="34" charset="0"/>
                <a:cs typeface="Calibri" panose="020F0502020204030204" pitchFamily="34" charset="0"/>
              </a:rPr>
              <a:t>Additionally, it’s important to:</a:t>
            </a:r>
          </a:p>
          <a:p>
            <a:pPr>
              <a:spcBef>
                <a:spcPct val="0"/>
              </a:spcBef>
              <a:spcAft>
                <a:spcPts val="200"/>
              </a:spcAft>
              <a:buFont typeface="Wingdings" panose="05000000000000000000" pitchFamily="2" charset="2"/>
              <a:buChar char="Ø"/>
            </a:pPr>
            <a:r>
              <a:rPr lang="en-US" altLang="en-US" sz="1200" b="1" dirty="0">
                <a:solidFill>
                  <a:srgbClr val="221E1F"/>
                </a:solidFill>
              </a:rPr>
              <a:t>Keep nails short and clean</a:t>
            </a:r>
          </a:p>
          <a:p>
            <a:pPr>
              <a:spcBef>
                <a:spcPct val="0"/>
              </a:spcBef>
              <a:spcAft>
                <a:spcPts val="200"/>
              </a:spcAft>
              <a:buFont typeface="Wingdings" panose="05000000000000000000" pitchFamily="2" charset="2"/>
              <a:buChar char="Ø"/>
            </a:pPr>
            <a:r>
              <a:rPr lang="en-US" altLang="en-US" sz="1200" b="1" dirty="0">
                <a:solidFill>
                  <a:srgbClr val="221E1F"/>
                </a:solidFill>
              </a:rPr>
              <a:t>Remove rings and bracelets     </a:t>
            </a:r>
          </a:p>
          <a:p>
            <a:pPr>
              <a:spcBef>
                <a:spcPct val="0"/>
              </a:spcBef>
              <a:spcAft>
                <a:spcPts val="200"/>
              </a:spcAft>
              <a:buFont typeface="Wingdings" panose="05000000000000000000" pitchFamily="2" charset="2"/>
              <a:buChar char="Ø"/>
            </a:pPr>
            <a:r>
              <a:rPr lang="en-US" altLang="en-US" sz="1200" b="1" dirty="0">
                <a:solidFill>
                  <a:srgbClr val="221E1F"/>
                </a:solidFill>
              </a:rPr>
              <a:t>Do not wear artificial nails</a:t>
            </a:r>
          </a:p>
          <a:p>
            <a:pPr>
              <a:spcBef>
                <a:spcPct val="0"/>
              </a:spcBef>
              <a:spcAft>
                <a:spcPts val="200"/>
              </a:spcAft>
              <a:buFont typeface="Wingdings" panose="05000000000000000000" pitchFamily="2" charset="2"/>
              <a:buChar char="Ø"/>
            </a:pPr>
            <a:r>
              <a:rPr lang="en-US" altLang="en-US" sz="1200" b="1" dirty="0">
                <a:solidFill>
                  <a:srgbClr val="221E1F"/>
                </a:solidFill>
              </a:rPr>
              <a:t>Remove chipped nail polish</a:t>
            </a:r>
          </a:p>
          <a:p>
            <a:pPr>
              <a:spcBef>
                <a:spcPct val="0"/>
              </a:spcBef>
              <a:buFont typeface="Wingdings" panose="05000000000000000000" pitchFamily="2" charset="2"/>
              <a:buChar char="Ø"/>
            </a:pPr>
            <a:r>
              <a:rPr lang="en-US" altLang="en-US" sz="1200" b="1" dirty="0">
                <a:solidFill>
                  <a:srgbClr val="221E1F"/>
                </a:solidFill>
              </a:rPr>
              <a:t>Make sure that sleeves are pushed up and do not get wet</a:t>
            </a:r>
            <a:endParaRPr lang="en-US" altLang="en-US" sz="1200" dirty="0">
              <a:solidFill>
                <a:schemeClr val="tx1"/>
              </a:solidFill>
            </a:endParaRPr>
          </a:p>
          <a:p>
            <a:pPr marL="0" indent="0">
              <a:buFont typeface="Arial" panose="020B0604020202020204" pitchFamily="34" charset="0"/>
              <a:buNone/>
            </a:pPr>
            <a:r>
              <a:rPr lang="en-CA" sz="1200" dirty="0">
                <a:solidFill>
                  <a:srgbClr val="000000"/>
                </a:solidFill>
                <a:latin typeface="Calibri" panose="020F0502020204030204" pitchFamily="34" charset="0"/>
                <a:cs typeface="Calibri" panose="020F0502020204030204" pitchFamily="34" charset="0"/>
              </a:rPr>
              <a:t>And also to:</a:t>
            </a:r>
          </a:p>
          <a:p>
            <a:pPr>
              <a:spcBef>
                <a:spcPct val="0"/>
              </a:spcBef>
              <a:spcAft>
                <a:spcPts val="200"/>
              </a:spcAft>
              <a:buFont typeface="Wingdings" panose="05000000000000000000" pitchFamily="2" charset="2"/>
              <a:buChar char="Ø"/>
            </a:pPr>
            <a:r>
              <a:rPr lang="en-US" altLang="en-US" sz="1200" b="1" dirty="0">
                <a:solidFill>
                  <a:srgbClr val="221E1F"/>
                </a:solidFill>
              </a:rPr>
              <a:t>Clean hands for </a:t>
            </a:r>
            <a:r>
              <a:rPr lang="en-US" altLang="en-US" sz="1200" b="1" u="sng" dirty="0">
                <a:solidFill>
                  <a:srgbClr val="221E1F"/>
                </a:solidFill>
              </a:rPr>
              <a:t>a minimum</a:t>
            </a:r>
            <a:r>
              <a:rPr lang="en-US" altLang="en-US" sz="1200" b="1" dirty="0">
                <a:solidFill>
                  <a:srgbClr val="221E1F"/>
                </a:solidFill>
              </a:rPr>
              <a:t> of 15 seconds</a:t>
            </a:r>
          </a:p>
          <a:p>
            <a:pPr>
              <a:spcBef>
                <a:spcPct val="0"/>
              </a:spcBef>
              <a:spcAft>
                <a:spcPts val="200"/>
              </a:spcAft>
              <a:buFont typeface="Wingdings" panose="05000000000000000000" pitchFamily="2" charset="2"/>
              <a:buChar char="Ø"/>
            </a:pPr>
            <a:r>
              <a:rPr lang="en-US" altLang="en-US" sz="1200" b="1" dirty="0">
                <a:solidFill>
                  <a:srgbClr val="221E1F"/>
                </a:solidFill>
              </a:rPr>
              <a:t>Sing the ‘happy birthday’ song twice to keep the count</a:t>
            </a:r>
          </a:p>
          <a:p>
            <a:pPr>
              <a:spcBef>
                <a:spcPct val="0"/>
              </a:spcBef>
              <a:spcAft>
                <a:spcPts val="200"/>
              </a:spcAft>
              <a:buFont typeface="Wingdings" panose="05000000000000000000" pitchFamily="2" charset="2"/>
              <a:buChar char="Ø"/>
            </a:pPr>
            <a:r>
              <a:rPr lang="en-US" altLang="en-US" sz="1200" b="1" dirty="0">
                <a:solidFill>
                  <a:srgbClr val="221E1F"/>
                </a:solidFill>
              </a:rPr>
              <a:t>Dry hands thoroughly</a:t>
            </a:r>
          </a:p>
          <a:p>
            <a:pPr>
              <a:spcBef>
                <a:spcPct val="0"/>
              </a:spcBef>
              <a:buFont typeface="Wingdings" panose="05000000000000000000" pitchFamily="2" charset="2"/>
              <a:buChar char="Ø"/>
            </a:pPr>
            <a:r>
              <a:rPr lang="en-US" altLang="en-US" sz="1200" b="1" dirty="0">
                <a:solidFill>
                  <a:srgbClr val="221E1F"/>
                </a:solidFill>
              </a:rPr>
              <a:t>Apply water-based lotion to hands frequently</a:t>
            </a:r>
          </a:p>
          <a:p>
            <a:pPr marL="0" indent="0">
              <a:buFont typeface="Arial" panose="020B0604020202020204" pitchFamily="34" charset="0"/>
              <a:buNone/>
            </a:pPr>
            <a:endParaRPr lang="en-CA" sz="1200" dirty="0">
              <a:solidFill>
                <a:srgbClr val="000000"/>
              </a:solidFill>
              <a:latin typeface="Calibri" panose="020F0502020204030204" pitchFamily="34" charset="0"/>
              <a:cs typeface="Calibri" panose="020F0502020204030204" pitchFamily="34" charset="0"/>
            </a:endParaRPr>
          </a:p>
          <a:p>
            <a:endParaRPr lang="en-CA" sz="1200" dirty="0">
              <a:solidFill>
                <a:srgbClr val="000000"/>
              </a:solidFill>
              <a:latin typeface="Arial" panose="020B0604020202020204" pitchFamily="34" charset="0"/>
            </a:endParaRPr>
          </a:p>
          <a:p>
            <a:endParaRPr lang="en-CA" sz="1200" dirty="0"/>
          </a:p>
          <a:p>
            <a:endParaRPr lang="en-US" dirty="0"/>
          </a:p>
        </p:txBody>
      </p:sp>
      <p:sp>
        <p:nvSpPr>
          <p:cNvPr id="4" name="Slide Number Placeholder 3"/>
          <p:cNvSpPr>
            <a:spLocks noGrp="1"/>
          </p:cNvSpPr>
          <p:nvPr>
            <p:ph type="sldNum" sz="quarter" idx="5"/>
          </p:nvPr>
        </p:nvSpPr>
        <p:spPr/>
        <p:txBody>
          <a:bodyPr/>
          <a:lstStyle/>
          <a:p>
            <a:fld id="{2A0E4545-D5A9-485E-A63B-728A8A850687}" type="slidenum">
              <a:rPr lang="en-US" smtClean="0"/>
              <a:t>12</a:t>
            </a:fld>
            <a:endParaRPr lang="en-US"/>
          </a:p>
        </p:txBody>
      </p:sp>
    </p:spTree>
    <p:extLst>
      <p:ext uri="{BB962C8B-B14F-4D97-AF65-F5344CB8AC3E}">
        <p14:creationId xmlns:p14="http://schemas.microsoft.com/office/powerpoint/2010/main" val="3643248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p>
          <a:p>
            <a:endParaRPr lang="en-US" b="1" dirty="0"/>
          </a:p>
          <a:p>
            <a:r>
              <a:rPr lang="en-US" b="0" dirty="0"/>
              <a:t>Let’s now switch gears and speak about the differences between cleaning, sanitizing, and disinfecting.</a:t>
            </a:r>
          </a:p>
          <a:p>
            <a:r>
              <a:rPr lang="en-US" b="0" dirty="0"/>
              <a:t>Then focus on cleaning agents and effective practices to disinfect our environment while doing this safely.</a:t>
            </a:r>
          </a:p>
        </p:txBody>
      </p:sp>
      <p:sp>
        <p:nvSpPr>
          <p:cNvPr id="4" name="Slide Number Placeholder 3"/>
          <p:cNvSpPr>
            <a:spLocks noGrp="1"/>
          </p:cNvSpPr>
          <p:nvPr>
            <p:ph type="sldNum" sz="quarter" idx="5"/>
          </p:nvPr>
        </p:nvSpPr>
        <p:spPr/>
        <p:txBody>
          <a:bodyPr/>
          <a:lstStyle/>
          <a:p>
            <a:fld id="{2A0E4545-D5A9-485E-A63B-728A8A850687}" type="slidenum">
              <a:rPr lang="en-US" smtClean="0"/>
              <a:t>13</a:t>
            </a:fld>
            <a:endParaRPr lang="en-US"/>
          </a:p>
        </p:txBody>
      </p:sp>
    </p:spTree>
    <p:extLst>
      <p:ext uri="{BB962C8B-B14F-4D97-AF65-F5344CB8AC3E}">
        <p14:creationId xmlns:p14="http://schemas.microsoft.com/office/powerpoint/2010/main" val="62955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p>
          <a:p>
            <a:endParaRPr lang="en-US" b="1" dirty="0"/>
          </a:p>
          <a:p>
            <a:r>
              <a:rPr lang="en-CA" b="1" dirty="0"/>
              <a:t>Cleaning: </a:t>
            </a:r>
            <a:r>
              <a:rPr lang="en-CA" b="0" dirty="0"/>
              <a:t>Removes germs, dirt, and impurities from surfaces or objects. Works by using soap/detergent, water and friction to physically remove dirt and germs from surfaces. Cleaning before disinfecting reduces spreading infection more than disinfecting alone.</a:t>
            </a:r>
          </a:p>
          <a:p>
            <a:r>
              <a:rPr lang="en-CA" b="1" dirty="0"/>
              <a:t>Sanitizing: </a:t>
            </a:r>
            <a:r>
              <a:rPr lang="en-CA" b="0" dirty="0"/>
              <a:t>Reduces germs on surfaces to levels considered safe for public health. </a:t>
            </a:r>
          </a:p>
          <a:p>
            <a:r>
              <a:rPr lang="en-CA" b="1" dirty="0"/>
              <a:t>Disinfecting: </a:t>
            </a:r>
            <a:r>
              <a:rPr lang="en-CA" b="0" dirty="0"/>
              <a:t>Destroys almost all infectious germs, when used as the label directs on a surface. No effect when there is dirt, soil, or dust on the surface to be disinfected. Should be used where required by law, in high-risk and high-touch areas, or in case of infectious disease. Products must be EPA (Environmental Protection Agency) registered.</a:t>
            </a:r>
            <a:endParaRPr lang="en-US" b="0" dirty="0"/>
          </a:p>
        </p:txBody>
      </p:sp>
      <p:sp>
        <p:nvSpPr>
          <p:cNvPr id="4" name="Slide Number Placeholder 3"/>
          <p:cNvSpPr>
            <a:spLocks noGrp="1"/>
          </p:cNvSpPr>
          <p:nvPr>
            <p:ph type="sldNum" sz="quarter" idx="5"/>
          </p:nvPr>
        </p:nvSpPr>
        <p:spPr/>
        <p:txBody>
          <a:bodyPr/>
          <a:lstStyle/>
          <a:p>
            <a:fld id="{2A0E4545-D5A9-485E-A63B-728A8A850687}" type="slidenum">
              <a:rPr lang="en-US" smtClean="0"/>
              <a:t>14</a:t>
            </a:fld>
            <a:endParaRPr lang="en-US"/>
          </a:p>
        </p:txBody>
      </p:sp>
    </p:spTree>
    <p:extLst>
      <p:ext uri="{BB962C8B-B14F-4D97-AF65-F5344CB8AC3E}">
        <p14:creationId xmlns:p14="http://schemas.microsoft.com/office/powerpoint/2010/main" val="3935769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p>
          <a:p>
            <a:r>
              <a:rPr lang="en-CA" b="1" i="0" u="none" strike="noStrike" dirty="0">
                <a:solidFill>
                  <a:srgbClr val="1A1A1A"/>
                </a:solidFill>
                <a:effectLst/>
                <a:latin typeface="Arial" panose="020B0604020202020204" pitchFamily="34" charset="0"/>
              </a:rPr>
              <a:t>So, what should be considered when planning to disinfect?</a:t>
            </a:r>
          </a:p>
          <a:p>
            <a:endParaRPr lang="en-CA" b="1" i="0" u="none" strike="noStrike" dirty="0">
              <a:solidFill>
                <a:srgbClr val="1A1A1A"/>
              </a:solidFill>
              <a:effectLst/>
              <a:latin typeface="Arial" panose="020B0604020202020204" pitchFamily="34" charset="0"/>
            </a:endParaRPr>
          </a:p>
          <a:p>
            <a:r>
              <a:rPr lang="en-CA" b="1" i="0" u="none" strike="noStrike" dirty="0">
                <a:solidFill>
                  <a:srgbClr val="1A1A1A"/>
                </a:solidFill>
                <a:effectLst/>
                <a:latin typeface="Arial" panose="020B0604020202020204" pitchFamily="34" charset="0"/>
              </a:rPr>
              <a:t>First, the high-touch surfaces</a:t>
            </a:r>
            <a:r>
              <a:rPr lang="en-CA" b="0" i="0" u="none" strike="noStrike" dirty="0">
                <a:solidFill>
                  <a:srgbClr val="1A1A1A"/>
                </a:solidFill>
                <a:effectLst/>
                <a:latin typeface="Arial" panose="020B0604020202020204" pitchFamily="34" charset="0"/>
              </a:rPr>
              <a:t> should be considered a priority. In non-health care settings, areas identified as priority for disinfection are – door and window handles, kitchen and food preparation areas, counter tops, bathroom surfaces, toilets and taps, touchscreen personal devices, personal computer keyboards, and work surfaces. </a:t>
            </a:r>
            <a:r>
              <a:rPr lang="en-CA" b="0" i="0" u="none" strike="noStrike" dirty="0">
                <a:solidFill>
                  <a:srgbClr val="3C4245"/>
                </a:solidFill>
                <a:effectLst/>
                <a:latin typeface="Arial" panose="020B0604020202020204" pitchFamily="34" charset="0"/>
              </a:rPr>
              <a:t>The presence of dirt for example, inactivates the disinfectant, and manual cleaning to physically remove all matter is important before applying a disinfectant. This is  less effective on porous surfaces and disinfectant should adequately cover surfaces allowing the required contact time to inactivate pathogens. </a:t>
            </a:r>
            <a:endParaRPr lang="en-US" b="1" dirty="0"/>
          </a:p>
          <a:p>
            <a:endParaRPr lang="en-CA" b="0" i="0" u="none" strike="noStrike" dirty="0">
              <a:solidFill>
                <a:srgbClr val="3C4245"/>
              </a:solidFill>
              <a:effectLst/>
              <a:latin typeface="Arial" panose="020B0604020202020204" pitchFamily="34" charset="0"/>
            </a:endParaRPr>
          </a:p>
          <a:p>
            <a:endParaRPr lang="en-US" b="1" i="0" u="none" strike="noStrike" dirty="0">
              <a:solidFill>
                <a:srgbClr val="3C4245"/>
              </a:solidFill>
              <a:effectLst/>
              <a:latin typeface="Arial" panose="020B0604020202020204" pitchFamily="34" charset="0"/>
            </a:endParaRPr>
          </a:p>
          <a:p>
            <a:endParaRPr lang="en-US" b="0" dirty="0"/>
          </a:p>
        </p:txBody>
      </p:sp>
      <p:sp>
        <p:nvSpPr>
          <p:cNvPr id="4" name="Slide Number Placeholder 3"/>
          <p:cNvSpPr>
            <a:spLocks noGrp="1"/>
          </p:cNvSpPr>
          <p:nvPr>
            <p:ph type="sldNum" sz="quarter" idx="5"/>
          </p:nvPr>
        </p:nvSpPr>
        <p:spPr/>
        <p:txBody>
          <a:bodyPr/>
          <a:lstStyle/>
          <a:p>
            <a:fld id="{2A0E4545-D5A9-485E-A63B-728A8A850687}" type="slidenum">
              <a:rPr lang="en-US" smtClean="0"/>
              <a:t>15</a:t>
            </a:fld>
            <a:endParaRPr lang="en-US"/>
          </a:p>
        </p:txBody>
      </p:sp>
    </p:spTree>
    <p:extLst>
      <p:ext uri="{BB962C8B-B14F-4D97-AF65-F5344CB8AC3E}">
        <p14:creationId xmlns:p14="http://schemas.microsoft.com/office/powerpoint/2010/main" val="3781986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p>
          <a:p>
            <a:endParaRPr lang="en-CA" b="0" i="0" u="none" strike="noStrike" dirty="0">
              <a:solidFill>
                <a:srgbClr val="3C4245"/>
              </a:solidFill>
              <a:effectLst/>
              <a:latin typeface="Arial" panose="020B0604020202020204" pitchFamily="34" charset="0"/>
            </a:endParaRPr>
          </a:p>
          <a:p>
            <a:r>
              <a:rPr lang="en-CA" b="0" i="0" u="none" strike="noStrike" dirty="0">
                <a:solidFill>
                  <a:srgbClr val="3C4245"/>
                </a:solidFill>
                <a:effectLst/>
                <a:latin typeface="Arial" panose="020B0604020202020204" pitchFamily="34" charset="0"/>
              </a:rPr>
              <a:t>In non-health care settings, follow the recommendations of the shelter sites and manufacturer label for surface disinfection. Generally, sodium hypochlorite (bleach / chlorine) may be used at a recommended concentration of 0.1% or 1,000ppm (1 part of 5% strength household bleach to 49 parts of water). Alcohol at 70-90% can also be used for surface disinfection. Surfaces must be cleaned with water and soap or a detergent first to remove dirt, followed by disinfection.  Cleaning should always start from the least soiled (cleanest) area to the most soiled (dirtiest) area in order to not spread the dirty to areas that are less soiled. </a:t>
            </a:r>
            <a:endParaRPr lang="en-US" b="1" i="0" u="none" strike="noStrike" dirty="0">
              <a:solidFill>
                <a:srgbClr val="3C4245"/>
              </a:solidFill>
              <a:effectLst/>
              <a:latin typeface="Arial" panose="020B0604020202020204" pitchFamily="34" charset="0"/>
            </a:endParaRPr>
          </a:p>
          <a:p>
            <a:endParaRPr lang="en-US" b="1" i="0" u="none" strike="noStrike" dirty="0">
              <a:solidFill>
                <a:srgbClr val="3C4245"/>
              </a:solidFill>
              <a:effectLst/>
              <a:latin typeface="Arial" panose="020B0604020202020204" pitchFamily="34" charset="0"/>
            </a:endParaRPr>
          </a:p>
          <a:p>
            <a:r>
              <a:rPr lang="en-CA" b="0" i="0" u="none" strike="noStrike" dirty="0">
                <a:solidFill>
                  <a:srgbClr val="3C4245"/>
                </a:solidFill>
                <a:effectLst/>
                <a:latin typeface="Arial" panose="020B0604020202020204" pitchFamily="34" charset="0"/>
              </a:rPr>
              <a:t>In indoor spaces, routine application of disinfectants to surfaces via spraying is not recommended for COVID-19. If disinfectants are to be applied, these should be via a cloth or wipe which is soaked in the disinfectant</a:t>
            </a:r>
            <a:r>
              <a:rPr lang="en-US" b="1" i="0" u="none" strike="noStrike" dirty="0">
                <a:solidFill>
                  <a:srgbClr val="3C4245"/>
                </a:solidFill>
                <a:effectLst/>
                <a:latin typeface="Arial" panose="020B0604020202020204" pitchFamily="34" charset="0"/>
              </a:rPr>
              <a:t>.</a:t>
            </a:r>
          </a:p>
          <a:p>
            <a:endParaRPr lang="en-US" b="1" i="0" u="none" strike="noStrike" dirty="0">
              <a:solidFill>
                <a:srgbClr val="3C4245"/>
              </a:solidFill>
              <a:effectLst/>
              <a:latin typeface="Arial" panose="020B0604020202020204" pitchFamily="34" charset="0"/>
            </a:endParaRPr>
          </a:p>
          <a:p>
            <a:r>
              <a:rPr lang="en-CA" b="0" i="0" u="none" strike="noStrike" dirty="0">
                <a:solidFill>
                  <a:srgbClr val="3C4245"/>
                </a:solidFill>
                <a:effectLst/>
                <a:latin typeface="Arial" panose="020B0604020202020204" pitchFamily="34" charset="0"/>
              </a:rPr>
              <a:t>All disinfectant solutions should be stored in opaque containers, in a well-ventilated, covered area that is not exposed to direct sunlight and ideally should be freshly prepared every day</a:t>
            </a:r>
            <a:r>
              <a:rPr lang="en-US" b="1" i="0" u="none" strike="noStrike" dirty="0">
                <a:solidFill>
                  <a:srgbClr val="3C4245"/>
                </a:solidFill>
                <a:effectLst/>
                <a:latin typeface="Arial" panose="020B0604020202020204" pitchFamily="34" charset="0"/>
              </a:rPr>
              <a:t>. </a:t>
            </a:r>
            <a:r>
              <a:rPr lang="en-US" b="0" i="0" u="none" strike="noStrike" dirty="0">
                <a:solidFill>
                  <a:srgbClr val="3C4245"/>
                </a:solidFill>
                <a:effectLst/>
                <a:latin typeface="Arial" panose="020B0604020202020204" pitchFamily="34" charset="0"/>
              </a:rPr>
              <a:t>They should have a DIN (Drug Identification Number).</a:t>
            </a:r>
            <a:endParaRPr lang="en-US" b="0" dirty="0"/>
          </a:p>
        </p:txBody>
      </p:sp>
      <p:sp>
        <p:nvSpPr>
          <p:cNvPr id="4" name="Slide Number Placeholder 3"/>
          <p:cNvSpPr>
            <a:spLocks noGrp="1"/>
          </p:cNvSpPr>
          <p:nvPr>
            <p:ph type="sldNum" sz="quarter" idx="5"/>
          </p:nvPr>
        </p:nvSpPr>
        <p:spPr/>
        <p:txBody>
          <a:bodyPr/>
          <a:lstStyle/>
          <a:p>
            <a:fld id="{2A0E4545-D5A9-485E-A63B-728A8A850687}" type="slidenum">
              <a:rPr lang="en-US" smtClean="0"/>
              <a:t>16</a:t>
            </a:fld>
            <a:endParaRPr lang="en-US"/>
          </a:p>
        </p:txBody>
      </p:sp>
    </p:spTree>
    <p:extLst>
      <p:ext uri="{BB962C8B-B14F-4D97-AF65-F5344CB8AC3E}">
        <p14:creationId xmlns:p14="http://schemas.microsoft.com/office/powerpoint/2010/main" val="2091567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 </a:t>
            </a:r>
            <a:r>
              <a:rPr lang="en-CA" b="1" dirty="0">
                <a:cs typeface="Calibri"/>
              </a:rPr>
              <a:t>Anu: speaker</a:t>
            </a:r>
          </a:p>
        </p:txBody>
      </p:sp>
      <p:sp>
        <p:nvSpPr>
          <p:cNvPr id="4" name="Slide Number Placeholder 3"/>
          <p:cNvSpPr>
            <a:spLocks noGrp="1"/>
          </p:cNvSpPr>
          <p:nvPr>
            <p:ph type="sldNum" sz="quarter" idx="5"/>
          </p:nvPr>
        </p:nvSpPr>
        <p:spPr/>
        <p:txBody>
          <a:bodyPr/>
          <a:lstStyle/>
          <a:p>
            <a:fld id="{4CB69CC7-A543-6747-BEB3-34F26C955113}" type="slidenum">
              <a:rPr lang="en-US" smtClean="0"/>
              <a:t>17</a:t>
            </a:fld>
            <a:endParaRPr lang="en-US"/>
          </a:p>
        </p:txBody>
      </p:sp>
    </p:spTree>
    <p:extLst>
      <p:ext uri="{BB962C8B-B14F-4D97-AF65-F5344CB8AC3E}">
        <p14:creationId xmlns:p14="http://schemas.microsoft.com/office/powerpoint/2010/main" val="3362925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18</a:t>
            </a:fld>
            <a:endParaRPr lang="en-US"/>
          </a:p>
        </p:txBody>
      </p:sp>
    </p:spTree>
    <p:extLst>
      <p:ext uri="{BB962C8B-B14F-4D97-AF65-F5344CB8AC3E}">
        <p14:creationId xmlns:p14="http://schemas.microsoft.com/office/powerpoint/2010/main" val="2933644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19</a:t>
            </a:fld>
            <a:endParaRPr lang="en-US"/>
          </a:p>
        </p:txBody>
      </p:sp>
    </p:spTree>
    <p:extLst>
      <p:ext uri="{BB962C8B-B14F-4D97-AF65-F5344CB8AC3E}">
        <p14:creationId xmlns:p14="http://schemas.microsoft.com/office/powerpoint/2010/main" val="79193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p>
          <a:p>
            <a:endParaRPr lang="en-US" b="1" dirty="0"/>
          </a:p>
          <a:p>
            <a:r>
              <a:rPr lang="en-US" b="0" dirty="0"/>
              <a:t>The topics for today’s presentation are the following.</a:t>
            </a:r>
          </a:p>
          <a:p>
            <a:r>
              <a:rPr lang="en-US" b="0" dirty="0"/>
              <a:t>We’ll first start off with an introduction, and some context worth noting</a:t>
            </a:r>
          </a:p>
          <a:p>
            <a:r>
              <a:rPr lang="en-US" b="0" dirty="0"/>
              <a:t>Then we’ll go through the questions you asked</a:t>
            </a:r>
          </a:p>
          <a:p>
            <a:r>
              <a:rPr lang="en-US" b="0" dirty="0"/>
              <a:t>Followed by the topics for today, these are:</a:t>
            </a:r>
          </a:p>
          <a:p>
            <a:r>
              <a:rPr lang="en-US" b="0" dirty="0"/>
              <a:t>-masking and hand hygiene essentials</a:t>
            </a:r>
          </a:p>
          <a:p>
            <a:r>
              <a:rPr lang="en-US" b="0" dirty="0"/>
              <a:t>-cleaning and disinfection</a:t>
            </a:r>
          </a:p>
          <a:p>
            <a:r>
              <a:rPr lang="en-US" b="0" dirty="0"/>
              <a:t>-COVID-19 delta variant and severity in children</a:t>
            </a:r>
          </a:p>
          <a:p>
            <a:r>
              <a:rPr lang="en-US" b="0" dirty="0"/>
              <a:t>-COVID-19 vaccine safety in children, and readiness</a:t>
            </a:r>
          </a:p>
          <a:p>
            <a:r>
              <a:rPr lang="en-US" b="0" dirty="0"/>
              <a:t>We’ll then take your questions towards the last 10-15 minutes of the presentation</a:t>
            </a:r>
          </a:p>
          <a:p>
            <a:r>
              <a:rPr lang="en-US" b="0" dirty="0"/>
              <a:t>Please feel free to type your questions in the chat box, or ask them directly</a:t>
            </a:r>
          </a:p>
          <a:p>
            <a:r>
              <a:rPr lang="en-US" b="0" dirty="0"/>
              <a:t>Some questions will be interpreted from French to English and vice versa to benefit me – thank-you in advance for understanding</a:t>
            </a:r>
          </a:p>
        </p:txBody>
      </p:sp>
      <p:sp>
        <p:nvSpPr>
          <p:cNvPr id="4" name="Slide Number Placeholder 3"/>
          <p:cNvSpPr>
            <a:spLocks noGrp="1"/>
          </p:cNvSpPr>
          <p:nvPr>
            <p:ph type="sldNum" sz="quarter" idx="5"/>
          </p:nvPr>
        </p:nvSpPr>
        <p:spPr/>
        <p:txBody>
          <a:bodyPr/>
          <a:lstStyle/>
          <a:p>
            <a:fld id="{2A0E4545-D5A9-485E-A63B-728A8A850687}" type="slidenum">
              <a:rPr lang="en-US" smtClean="0"/>
              <a:t>2</a:t>
            </a:fld>
            <a:endParaRPr lang="en-US"/>
          </a:p>
        </p:txBody>
      </p:sp>
    </p:spTree>
    <p:extLst>
      <p:ext uri="{BB962C8B-B14F-4D97-AF65-F5344CB8AC3E}">
        <p14:creationId xmlns:p14="http://schemas.microsoft.com/office/powerpoint/2010/main" val="147337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20</a:t>
            </a:fld>
            <a:endParaRPr lang="en-US"/>
          </a:p>
        </p:txBody>
      </p:sp>
    </p:spTree>
    <p:extLst>
      <p:ext uri="{BB962C8B-B14F-4D97-AF65-F5344CB8AC3E}">
        <p14:creationId xmlns:p14="http://schemas.microsoft.com/office/powerpoint/2010/main" val="2334457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21</a:t>
            </a:fld>
            <a:endParaRPr lang="en-US"/>
          </a:p>
        </p:txBody>
      </p:sp>
    </p:spTree>
    <p:extLst>
      <p:ext uri="{BB962C8B-B14F-4D97-AF65-F5344CB8AC3E}">
        <p14:creationId xmlns:p14="http://schemas.microsoft.com/office/powerpoint/2010/main" val="1059533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 </a:t>
            </a:r>
            <a:endParaRPr lang="en-CA" b="1" dirty="0">
              <a:cs typeface="Calibri"/>
            </a:endParaRPr>
          </a:p>
        </p:txBody>
      </p:sp>
      <p:sp>
        <p:nvSpPr>
          <p:cNvPr id="4" name="Slide Number Placeholder 3"/>
          <p:cNvSpPr>
            <a:spLocks noGrp="1"/>
          </p:cNvSpPr>
          <p:nvPr>
            <p:ph type="sldNum" sz="quarter" idx="5"/>
          </p:nvPr>
        </p:nvSpPr>
        <p:spPr/>
        <p:txBody>
          <a:bodyPr/>
          <a:lstStyle/>
          <a:p>
            <a:fld id="{4CB69CC7-A543-6747-BEB3-34F26C955113}" type="slidenum">
              <a:rPr lang="en-US" smtClean="0"/>
              <a:t>22</a:t>
            </a:fld>
            <a:endParaRPr lang="en-US"/>
          </a:p>
        </p:txBody>
      </p:sp>
    </p:spTree>
    <p:extLst>
      <p:ext uri="{BB962C8B-B14F-4D97-AF65-F5344CB8AC3E}">
        <p14:creationId xmlns:p14="http://schemas.microsoft.com/office/powerpoint/2010/main" val="96467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good news is that there are two recent studies from the U.S. experience that are showing us that is probably doesn’t cause more severe disease in children.</a:t>
            </a:r>
          </a:p>
        </p:txBody>
      </p:sp>
      <p:sp>
        <p:nvSpPr>
          <p:cNvPr id="4" name="Slide Number Placeholder 3"/>
          <p:cNvSpPr>
            <a:spLocks noGrp="1"/>
          </p:cNvSpPr>
          <p:nvPr>
            <p:ph type="sldNum" sz="quarter" idx="10"/>
          </p:nvPr>
        </p:nvSpPr>
        <p:spPr/>
        <p:txBody>
          <a:bodyPr/>
          <a:lstStyle/>
          <a:p>
            <a:fld id="{C746BDA4-AEBB-4ABE-A22B-0087C556406E}" type="slidenum">
              <a:rPr lang="en-CA" smtClean="0"/>
              <a:t>23</a:t>
            </a:fld>
            <a:endParaRPr lang="en-CA"/>
          </a:p>
        </p:txBody>
      </p:sp>
    </p:spTree>
    <p:extLst>
      <p:ext uri="{BB962C8B-B14F-4D97-AF65-F5344CB8AC3E}">
        <p14:creationId xmlns:p14="http://schemas.microsoft.com/office/powerpoint/2010/main" val="343751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24</a:t>
            </a:fld>
            <a:endParaRPr lang="en-US"/>
          </a:p>
        </p:txBody>
      </p:sp>
    </p:spTree>
    <p:extLst>
      <p:ext uri="{BB962C8B-B14F-4D97-AF65-F5344CB8AC3E}">
        <p14:creationId xmlns:p14="http://schemas.microsoft.com/office/powerpoint/2010/main" val="594470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Siegel DA, Reses HE, Cool AJ, et al. Trends in COVID-19 Cases, Emergency Department Visits, and Hospital Admissions Among Children and Adolescents Aged 0–17 Years — United States, August 2020–August 2021. MMWR </a:t>
            </a:r>
            <a:r>
              <a:rPr lang="en-US" sz="1200" b="0" i="0" kern="1200" dirty="0" err="1">
                <a:solidFill>
                  <a:schemeClr val="tx1"/>
                </a:solidFill>
                <a:effectLst/>
                <a:latin typeface="+mn-lt"/>
                <a:ea typeface="+mn-ea"/>
                <a:cs typeface="+mn-cs"/>
              </a:rPr>
              <a:t>Morb</a:t>
            </a:r>
            <a:r>
              <a:rPr lang="en-US" sz="1200" b="0" i="0" kern="1200" dirty="0">
                <a:solidFill>
                  <a:schemeClr val="tx1"/>
                </a:solidFill>
                <a:effectLst/>
                <a:latin typeface="+mn-lt"/>
                <a:ea typeface="+mn-ea"/>
                <a:cs typeface="+mn-cs"/>
              </a:rPr>
              <a:t> Mortal </a:t>
            </a:r>
            <a:r>
              <a:rPr lang="en-US" sz="1200" b="0" i="0" kern="1200" dirty="0" err="1">
                <a:solidFill>
                  <a:schemeClr val="tx1"/>
                </a:solidFill>
                <a:effectLst/>
                <a:latin typeface="+mn-lt"/>
                <a:ea typeface="+mn-ea"/>
                <a:cs typeface="+mn-cs"/>
              </a:rPr>
              <a:t>Wkly</a:t>
            </a:r>
            <a:r>
              <a:rPr lang="en-US" sz="1200" b="0" i="0" kern="1200" dirty="0">
                <a:solidFill>
                  <a:schemeClr val="tx1"/>
                </a:solidFill>
                <a:effectLst/>
                <a:latin typeface="+mn-lt"/>
                <a:ea typeface="+mn-ea"/>
                <a:cs typeface="+mn-cs"/>
              </a:rPr>
              <a:t> Rep 2021;70:1249–1254. DOI: </a:t>
            </a:r>
            <a:r>
              <a:rPr lang="en-US" sz="1200" b="0" i="0" u="sng" kern="1200" dirty="0">
                <a:solidFill>
                  <a:schemeClr val="tx1"/>
                </a:solidFill>
                <a:effectLst/>
                <a:latin typeface="+mn-lt"/>
                <a:ea typeface="+mn-ea"/>
                <a:cs typeface="+mn-cs"/>
                <a:hlinkClick r:id="rId3"/>
              </a:rPr>
              <a:t>http://dx.doi.org/10.15585/mmwr.mm7036e1</a:t>
            </a:r>
            <a:r>
              <a:rPr lang="en-US" sz="1200" b="0" i="0" u="none" strike="noStrike" kern="1200" dirty="0">
                <a:solidFill>
                  <a:schemeClr val="tx1"/>
                </a:solidFill>
                <a:effectLst/>
                <a:latin typeface="+mn-lt"/>
                <a:ea typeface="+mn-ea"/>
                <a:cs typeface="+mn-cs"/>
                <a:hlinkClick r:id="rId3"/>
              </a:rPr>
              <a:t>external icon</a:t>
            </a:r>
            <a:r>
              <a:rPr lang="en-US" sz="1200" b="0" i="0"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C746BDA4-AEBB-4ABE-A22B-0087C556406E}" type="slidenum">
              <a:rPr lang="en-CA" smtClean="0"/>
              <a:t>25</a:t>
            </a:fld>
            <a:endParaRPr lang="en-CA"/>
          </a:p>
        </p:txBody>
      </p:sp>
    </p:spTree>
    <p:extLst>
      <p:ext uri="{BB962C8B-B14F-4D97-AF65-F5344CB8AC3E}">
        <p14:creationId xmlns:p14="http://schemas.microsoft.com/office/powerpoint/2010/main" val="3802758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26</a:t>
            </a:fld>
            <a:endParaRPr lang="en-US"/>
          </a:p>
        </p:txBody>
      </p:sp>
    </p:spTree>
    <p:extLst>
      <p:ext uri="{BB962C8B-B14F-4D97-AF65-F5344CB8AC3E}">
        <p14:creationId xmlns:p14="http://schemas.microsoft.com/office/powerpoint/2010/main" val="3643365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 Is the</a:t>
            </a:r>
            <a:r>
              <a:rPr lang="en-CA" baseline="0" dirty="0">
                <a:cs typeface="Calibri"/>
              </a:rPr>
              <a:t> COVID-19 vaccine safe for children?</a:t>
            </a:r>
            <a:endParaRPr lang="en-CA" dirty="0">
              <a:cs typeface="Calibri"/>
            </a:endParaRPr>
          </a:p>
        </p:txBody>
      </p:sp>
      <p:sp>
        <p:nvSpPr>
          <p:cNvPr id="4" name="Slide Number Placeholder 3"/>
          <p:cNvSpPr>
            <a:spLocks noGrp="1"/>
          </p:cNvSpPr>
          <p:nvPr>
            <p:ph type="sldNum" sz="quarter" idx="5"/>
          </p:nvPr>
        </p:nvSpPr>
        <p:spPr/>
        <p:txBody>
          <a:bodyPr/>
          <a:lstStyle/>
          <a:p>
            <a:fld id="{4CB69CC7-A543-6747-BEB3-34F26C955113}" type="slidenum">
              <a:rPr lang="en-US" smtClean="0"/>
              <a:t>27</a:t>
            </a:fld>
            <a:endParaRPr lang="en-US"/>
          </a:p>
        </p:txBody>
      </p:sp>
    </p:spTree>
    <p:extLst>
      <p:ext uri="{BB962C8B-B14F-4D97-AF65-F5344CB8AC3E}">
        <p14:creationId xmlns:p14="http://schemas.microsoft.com/office/powerpoint/2010/main" val="2207630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28</a:t>
            </a:fld>
            <a:endParaRPr lang="en-US"/>
          </a:p>
        </p:txBody>
      </p:sp>
    </p:spTree>
    <p:extLst>
      <p:ext uri="{BB962C8B-B14F-4D97-AF65-F5344CB8AC3E}">
        <p14:creationId xmlns:p14="http://schemas.microsoft.com/office/powerpoint/2010/main" val="27054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29</a:t>
            </a:fld>
            <a:endParaRPr lang="en-US"/>
          </a:p>
        </p:txBody>
      </p:sp>
    </p:spTree>
    <p:extLst>
      <p:ext uri="{BB962C8B-B14F-4D97-AF65-F5344CB8AC3E}">
        <p14:creationId xmlns:p14="http://schemas.microsoft.com/office/powerpoint/2010/main" val="338806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1" dirty="0">
                <a:cs typeface="Calibri" panose="020F0502020204030204"/>
              </a:rPr>
              <a:t>Chitra: speaker</a:t>
            </a:r>
          </a:p>
          <a:p>
            <a:pPr defTabSz="931774">
              <a:defRPr/>
            </a:pPr>
            <a:endParaRPr lang="en-CA" b="1" dirty="0">
              <a:cs typeface="Calibri" panose="020F0502020204030204"/>
            </a:endParaRPr>
          </a:p>
          <a:p>
            <a:pPr defTabSz="931774">
              <a:defRPr/>
            </a:pPr>
            <a:r>
              <a:rPr lang="en-CA" dirty="0">
                <a:cs typeface="Calibri" panose="020F0502020204030204"/>
              </a:rPr>
              <a:t>We hope to go over various questions that you have posed. As this PowerPoint provides solutions based on the Ministry guidance that exist presently, we would like to notify that these solutions may change as more research occurs, and as newer information becomes available about the COVID-19 virus and variants. Therefore the information presented today applies to what we are experiencing presently, and may require further updates at later dates of the pandemic. </a:t>
            </a:r>
          </a:p>
          <a:p>
            <a:endParaRPr lang="en-CA" dirty="0"/>
          </a:p>
        </p:txBody>
      </p:sp>
      <p:sp>
        <p:nvSpPr>
          <p:cNvPr id="4" name="Slide Number Placeholder 3"/>
          <p:cNvSpPr>
            <a:spLocks noGrp="1"/>
          </p:cNvSpPr>
          <p:nvPr>
            <p:ph type="sldNum" sz="quarter" idx="5"/>
          </p:nvPr>
        </p:nvSpPr>
        <p:spPr/>
        <p:txBody>
          <a:bodyPr/>
          <a:lstStyle/>
          <a:p>
            <a:fld id="{2A0E4545-D5A9-485E-A63B-728A8A850687}" type="slidenum">
              <a:rPr lang="en-US" smtClean="0"/>
              <a:t>3</a:t>
            </a:fld>
            <a:endParaRPr lang="en-US"/>
          </a:p>
        </p:txBody>
      </p:sp>
    </p:spTree>
    <p:extLst>
      <p:ext uri="{BB962C8B-B14F-4D97-AF65-F5344CB8AC3E}">
        <p14:creationId xmlns:p14="http://schemas.microsoft.com/office/powerpoint/2010/main" val="1573161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30</a:t>
            </a:fld>
            <a:endParaRPr lang="en-US"/>
          </a:p>
        </p:txBody>
      </p:sp>
    </p:spTree>
    <p:extLst>
      <p:ext uri="{BB962C8B-B14F-4D97-AF65-F5344CB8AC3E}">
        <p14:creationId xmlns:p14="http://schemas.microsoft.com/office/powerpoint/2010/main" val="281662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746BDA4-AEBB-4ABE-A22B-0087C556406E}" type="slidenum">
              <a:rPr lang="en-CA" smtClean="0"/>
              <a:t>31</a:t>
            </a:fld>
            <a:endParaRPr lang="en-CA"/>
          </a:p>
        </p:txBody>
      </p:sp>
    </p:spTree>
    <p:extLst>
      <p:ext uri="{BB962C8B-B14F-4D97-AF65-F5344CB8AC3E}">
        <p14:creationId xmlns:p14="http://schemas.microsoft.com/office/powerpoint/2010/main" val="889785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 </a:t>
            </a:r>
          </a:p>
        </p:txBody>
      </p:sp>
      <p:sp>
        <p:nvSpPr>
          <p:cNvPr id="4" name="Slide Number Placeholder 3"/>
          <p:cNvSpPr>
            <a:spLocks noGrp="1"/>
          </p:cNvSpPr>
          <p:nvPr>
            <p:ph type="sldNum" sz="quarter" idx="5"/>
          </p:nvPr>
        </p:nvSpPr>
        <p:spPr/>
        <p:txBody>
          <a:bodyPr/>
          <a:lstStyle/>
          <a:p>
            <a:fld id="{4CB69CC7-A543-6747-BEB3-34F26C955113}" type="slidenum">
              <a:rPr lang="en-US" smtClean="0"/>
              <a:t>32</a:t>
            </a:fld>
            <a:endParaRPr lang="en-US"/>
          </a:p>
        </p:txBody>
      </p:sp>
    </p:spTree>
    <p:extLst>
      <p:ext uri="{BB962C8B-B14F-4D97-AF65-F5344CB8AC3E}">
        <p14:creationId xmlns:p14="http://schemas.microsoft.com/office/powerpoint/2010/main" val="360982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Positive cases in schools</a:t>
            </a:r>
            <a:r>
              <a:rPr lang="en-CA" baseline="0" dirty="0"/>
              <a:t> in Ontario is publicly reported (Ontario public health website – Ontario.ca)</a:t>
            </a:r>
          </a:p>
          <a:p>
            <a:endParaRPr lang="en-CA" dirty="0"/>
          </a:p>
          <a:p>
            <a:r>
              <a:rPr lang="en-CA" dirty="0"/>
              <a:t>As of yesterday</a:t>
            </a:r>
            <a:r>
              <a:rPr lang="en-CA" baseline="0" dirty="0"/>
              <a:t> - </a:t>
            </a:r>
            <a:r>
              <a:rPr lang="en-CA" dirty="0"/>
              <a:t>702 schools out of 4844 with a reported case</a:t>
            </a:r>
          </a:p>
          <a:p>
            <a:r>
              <a:rPr lang="en-CA" dirty="0"/>
              <a:t>Zero schools closed</a:t>
            </a:r>
          </a:p>
        </p:txBody>
      </p:sp>
      <p:sp>
        <p:nvSpPr>
          <p:cNvPr id="4" name="Slide Number Placeholder 3"/>
          <p:cNvSpPr>
            <a:spLocks noGrp="1"/>
          </p:cNvSpPr>
          <p:nvPr>
            <p:ph type="sldNum" sz="quarter" idx="10"/>
          </p:nvPr>
        </p:nvSpPr>
        <p:spPr/>
        <p:txBody>
          <a:bodyPr/>
          <a:lstStyle/>
          <a:p>
            <a:fld id="{C746BDA4-AEBB-4ABE-A22B-0087C556406E}" type="slidenum">
              <a:rPr lang="en-CA" smtClean="0"/>
              <a:t>33</a:t>
            </a:fld>
            <a:endParaRPr lang="en-CA"/>
          </a:p>
        </p:txBody>
      </p:sp>
    </p:spTree>
    <p:extLst>
      <p:ext uri="{BB962C8B-B14F-4D97-AF65-F5344CB8AC3E}">
        <p14:creationId xmlns:p14="http://schemas.microsoft.com/office/powerpoint/2010/main" val="3899573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point to clarify is that while there</a:t>
            </a:r>
            <a:r>
              <a:rPr lang="en-CA" baseline="0" dirty="0"/>
              <a:t> are 702 schools where at least one child has been diagnosed with COVID, that doesn’t mean that that child caught </a:t>
            </a:r>
            <a:r>
              <a:rPr lang="en-CA" baseline="0" dirty="0" err="1"/>
              <a:t>covid</a:t>
            </a:r>
            <a:r>
              <a:rPr lang="en-CA" baseline="0" dirty="0"/>
              <a:t> at school, or that they even spread it to any other children who attend school with them.</a:t>
            </a:r>
          </a:p>
          <a:p>
            <a:endParaRPr lang="en-CA" baseline="0" dirty="0"/>
          </a:p>
          <a:p>
            <a:r>
              <a:rPr lang="en-CA" baseline="0" dirty="0"/>
              <a:t>This chart shows that of those 702 schools – most only have one or two cases of COVID.</a:t>
            </a:r>
            <a:endParaRPr lang="en-CA" dirty="0"/>
          </a:p>
        </p:txBody>
      </p:sp>
      <p:sp>
        <p:nvSpPr>
          <p:cNvPr id="4" name="Slide Number Placeholder 3"/>
          <p:cNvSpPr>
            <a:spLocks noGrp="1"/>
          </p:cNvSpPr>
          <p:nvPr>
            <p:ph type="sldNum" sz="quarter" idx="10"/>
          </p:nvPr>
        </p:nvSpPr>
        <p:spPr/>
        <p:txBody>
          <a:bodyPr/>
          <a:lstStyle/>
          <a:p>
            <a:fld id="{C746BDA4-AEBB-4ABE-A22B-0087C556406E}" type="slidenum">
              <a:rPr lang="en-CA" smtClean="0"/>
              <a:t>34</a:t>
            </a:fld>
            <a:endParaRPr lang="en-CA"/>
          </a:p>
        </p:txBody>
      </p:sp>
    </p:spTree>
    <p:extLst>
      <p:ext uri="{BB962C8B-B14F-4D97-AF65-F5344CB8AC3E}">
        <p14:creationId xmlns:p14="http://schemas.microsoft.com/office/powerpoint/2010/main" val="477351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number that I am finding more helpful to follow is the number of schools that are declared to have an outbreak.</a:t>
            </a:r>
          </a:p>
          <a:p>
            <a:endParaRPr lang="en-CA" dirty="0"/>
          </a:p>
          <a:p>
            <a:r>
              <a:rPr lang="en-CA" dirty="0"/>
              <a:t>That means that the 2</a:t>
            </a:r>
            <a:r>
              <a:rPr lang="en-CA" baseline="30000" dirty="0"/>
              <a:t>nd</a:t>
            </a:r>
            <a:r>
              <a:rPr lang="en-CA" dirty="0"/>
              <a:t> cased in the school may have actually been caught while at school.  That</a:t>
            </a:r>
            <a:r>
              <a:rPr lang="en-CA" baseline="0" dirty="0"/>
              <a:t> helps me understand how well the measures that have been put in place to prevent kids from catching COVID at school may be working.</a:t>
            </a:r>
          </a:p>
          <a:p>
            <a:endParaRPr lang="en-CA" baseline="0" dirty="0"/>
          </a:p>
          <a:p>
            <a:r>
              <a:rPr lang="en-CA" baseline="0" dirty="0"/>
              <a:t>The different public health units are publicly reporting the number of schools where an outbreak has been declared.</a:t>
            </a:r>
          </a:p>
          <a:p>
            <a:r>
              <a:rPr lang="en-CA" baseline="0" dirty="0"/>
              <a:t>Here you can see the website for Toronto district school board.  </a:t>
            </a:r>
            <a:endParaRPr lang="en-CA" dirty="0"/>
          </a:p>
          <a:p>
            <a:endParaRPr lang="en-CA" dirty="0"/>
          </a:p>
          <a:p>
            <a:r>
              <a:rPr lang="en-CA" dirty="0"/>
              <a:t>This is from yesterday, it shows 8 schools</a:t>
            </a:r>
            <a:r>
              <a:rPr lang="en-CA" baseline="0" dirty="0"/>
              <a:t> out of 798 schools (1%) have an outbreak – that is 8 schools where at least one child may have caught </a:t>
            </a:r>
            <a:r>
              <a:rPr lang="en-CA" baseline="0" dirty="0" err="1"/>
              <a:t>covid</a:t>
            </a:r>
            <a:r>
              <a:rPr lang="en-CA" baseline="0" dirty="0"/>
              <a:t> at school.</a:t>
            </a:r>
          </a:p>
          <a:p>
            <a:r>
              <a:rPr lang="en-CA" baseline="0" dirty="0"/>
              <a:t>339,000 students</a:t>
            </a:r>
          </a:p>
          <a:p>
            <a:endParaRPr lang="en-CA" baseline="0" dirty="0"/>
          </a:p>
          <a:p>
            <a:r>
              <a:rPr lang="en-CA" baseline="0" dirty="0"/>
              <a:t>(Today this number is 10).</a:t>
            </a:r>
            <a:endParaRPr lang="en-CA" dirty="0"/>
          </a:p>
        </p:txBody>
      </p:sp>
      <p:sp>
        <p:nvSpPr>
          <p:cNvPr id="4" name="Slide Number Placeholder 3"/>
          <p:cNvSpPr>
            <a:spLocks noGrp="1"/>
          </p:cNvSpPr>
          <p:nvPr>
            <p:ph type="sldNum" sz="quarter" idx="10"/>
          </p:nvPr>
        </p:nvSpPr>
        <p:spPr/>
        <p:txBody>
          <a:bodyPr/>
          <a:lstStyle/>
          <a:p>
            <a:fld id="{C746BDA4-AEBB-4ABE-A22B-0087C556406E}" type="slidenum">
              <a:rPr lang="en-CA" smtClean="0"/>
              <a:t>35</a:t>
            </a:fld>
            <a:endParaRPr lang="en-CA"/>
          </a:p>
        </p:txBody>
      </p:sp>
    </p:spTree>
    <p:extLst>
      <p:ext uri="{BB962C8B-B14F-4D97-AF65-F5344CB8AC3E}">
        <p14:creationId xmlns:p14="http://schemas.microsoft.com/office/powerpoint/2010/main" val="4072335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if you scroll down on this same page, they wil</a:t>
            </a:r>
            <a:r>
              <a:rPr lang="en-CA" baseline="0" dirty="0"/>
              <a:t>l list the names of the schools with the outbreak</a:t>
            </a:r>
          </a:p>
          <a:p>
            <a:endParaRPr lang="en-CA" baseline="0" dirty="0"/>
          </a:p>
          <a:p>
            <a:r>
              <a:rPr lang="en-CA" baseline="0" dirty="0"/>
              <a:t>Today – added St. Lawrence catholic school, and </a:t>
            </a:r>
            <a:r>
              <a:rPr lang="en-CA" baseline="0" dirty="0" err="1"/>
              <a:t>Tumpane</a:t>
            </a:r>
            <a:r>
              <a:rPr lang="en-CA" baseline="0" dirty="0"/>
              <a:t> public school</a:t>
            </a:r>
            <a:endParaRPr lang="en-CA" dirty="0"/>
          </a:p>
        </p:txBody>
      </p:sp>
      <p:sp>
        <p:nvSpPr>
          <p:cNvPr id="4" name="Slide Number Placeholder 3"/>
          <p:cNvSpPr>
            <a:spLocks noGrp="1"/>
          </p:cNvSpPr>
          <p:nvPr>
            <p:ph type="sldNum" sz="quarter" idx="10"/>
          </p:nvPr>
        </p:nvSpPr>
        <p:spPr/>
        <p:txBody>
          <a:bodyPr/>
          <a:lstStyle/>
          <a:p>
            <a:fld id="{C746BDA4-AEBB-4ABE-A22B-0087C556406E}" type="slidenum">
              <a:rPr lang="en-CA" smtClean="0"/>
              <a:t>36</a:t>
            </a:fld>
            <a:endParaRPr lang="en-CA"/>
          </a:p>
        </p:txBody>
      </p:sp>
    </p:spTree>
    <p:extLst>
      <p:ext uri="{BB962C8B-B14F-4D97-AF65-F5344CB8AC3E}">
        <p14:creationId xmlns:p14="http://schemas.microsoft.com/office/powerpoint/2010/main" val="1285681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a:p>
            <a:r>
              <a:rPr lang="en-CA" dirty="0"/>
              <a:t>Data from around the world has shown teachers are not at higher risk of getting COVID at school vs. from other community exposures</a:t>
            </a:r>
          </a:p>
          <a:p>
            <a:r>
              <a:rPr lang="en-CA" dirty="0"/>
              <a:t>Data from around the world showing that school COVID numbers reflect community transmission</a:t>
            </a:r>
          </a:p>
          <a:p>
            <a:r>
              <a:rPr lang="en-CA" dirty="0"/>
              <a:t>Higher risk at playdates, weddings, funerals, parties</a:t>
            </a:r>
          </a:p>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37</a:t>
            </a:fld>
            <a:endParaRPr lang="en-US"/>
          </a:p>
        </p:txBody>
      </p:sp>
    </p:spTree>
    <p:extLst>
      <p:ext uri="{BB962C8B-B14F-4D97-AF65-F5344CB8AC3E}">
        <p14:creationId xmlns:p14="http://schemas.microsoft.com/office/powerpoint/2010/main" val="2532585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38</a:t>
            </a:fld>
            <a:endParaRPr lang="en-US"/>
          </a:p>
        </p:txBody>
      </p:sp>
    </p:spTree>
    <p:extLst>
      <p:ext uri="{BB962C8B-B14F-4D97-AF65-F5344CB8AC3E}">
        <p14:creationId xmlns:p14="http://schemas.microsoft.com/office/powerpoint/2010/main" val="3718635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CB69CC7-A543-6747-BEB3-34F26C955113}" type="slidenum">
              <a:rPr lang="en-US" smtClean="0"/>
              <a:t>39</a:t>
            </a:fld>
            <a:endParaRPr lang="en-US"/>
          </a:p>
        </p:txBody>
      </p:sp>
    </p:spTree>
    <p:extLst>
      <p:ext uri="{BB962C8B-B14F-4D97-AF65-F5344CB8AC3E}">
        <p14:creationId xmlns:p14="http://schemas.microsoft.com/office/powerpoint/2010/main" val="192635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b="1" u="none" dirty="0"/>
              <a:t>Chitra: speaker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b="1" u="sng"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1" u="sng" dirty="0"/>
              <a:t>Pierre-Philippe Piche-Renaud – </a:t>
            </a:r>
            <a:r>
              <a:rPr lang="en-CA" b="0" u="none" dirty="0"/>
              <a:t>is a staff physician and infectious diseases specialist at SickKids</a:t>
            </a:r>
            <a:endParaRPr lang="en-CA" b="1" u="sng"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1" u="sng" dirty="0"/>
              <a:t>Sandra Isabel – </a:t>
            </a:r>
            <a:r>
              <a:rPr lang="en-CA" b="0" u="none" dirty="0"/>
              <a:t>is also a staff physician and infectious diseases specialist at SickKids</a:t>
            </a:r>
            <a:endParaRPr lang="en-CA" b="1" u="sng"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1" u="sng" dirty="0"/>
              <a:t>Ambuja Banerjee </a:t>
            </a:r>
            <a:r>
              <a:rPr lang="en-CA" dirty="0"/>
              <a:t>has co-planned this session with me. </a:t>
            </a:r>
            <a:r>
              <a:rPr lang="en-CA" sz="1800" dirty="0">
                <a:solidFill>
                  <a:srgbClr val="000000"/>
                </a:solidFill>
                <a:effectLst/>
                <a:latin typeface="Calibri" panose="020F0502020204030204" pitchFamily="34" charset="0"/>
                <a:ea typeface="Times New Roman" panose="02020603050405020304" pitchFamily="18" charset="0"/>
              </a:rPr>
              <a:t>She has years of clinical research experience, and currently works with the violence against women sector as an Infection Prevention and Control Champion.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1" dirty="0"/>
              <a:t>I am </a:t>
            </a:r>
            <a:r>
              <a:rPr lang="en-CA" b="1" u="sng" dirty="0"/>
              <a:t>Chitra Gnanasabesan</a:t>
            </a:r>
            <a:r>
              <a:rPr lang="en-CA" dirty="0"/>
              <a:t>, co-facilitator with Ambuja, and the Senior Project Manager with SickKids, seconded since last year to community support strategy during the waves of Covid-19.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dirty="0"/>
              <a:t>I want to thank our panel of speakers for making this presentation possible</a:t>
            </a:r>
          </a:p>
        </p:txBody>
      </p:sp>
      <p:sp>
        <p:nvSpPr>
          <p:cNvPr id="4" name="Slide Number Placeholder 3"/>
          <p:cNvSpPr>
            <a:spLocks noGrp="1"/>
          </p:cNvSpPr>
          <p:nvPr>
            <p:ph type="sldNum" sz="quarter" idx="5"/>
          </p:nvPr>
        </p:nvSpPr>
        <p:spPr/>
        <p:txBody>
          <a:bodyPr/>
          <a:lstStyle/>
          <a:p>
            <a:fld id="{2A0E4545-D5A9-485E-A63B-728A8A850687}" type="slidenum">
              <a:rPr lang="en-US" smtClean="0"/>
              <a:t>4</a:t>
            </a:fld>
            <a:endParaRPr lang="en-US"/>
          </a:p>
        </p:txBody>
      </p:sp>
    </p:spTree>
    <p:extLst>
      <p:ext uri="{BB962C8B-B14F-4D97-AF65-F5344CB8AC3E}">
        <p14:creationId xmlns:p14="http://schemas.microsoft.com/office/powerpoint/2010/main" val="2764060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just some of the strategies – none are perfect, so multiple layers of mitigation helps</a:t>
            </a:r>
          </a:p>
        </p:txBody>
      </p:sp>
      <p:sp>
        <p:nvSpPr>
          <p:cNvPr id="4" name="Slide Number Placeholder 3"/>
          <p:cNvSpPr>
            <a:spLocks noGrp="1"/>
          </p:cNvSpPr>
          <p:nvPr>
            <p:ph type="sldNum" sz="quarter" idx="5"/>
          </p:nvPr>
        </p:nvSpPr>
        <p:spPr/>
        <p:txBody>
          <a:bodyPr/>
          <a:lstStyle/>
          <a:p>
            <a:fld id="{4CB69CC7-A543-6747-BEB3-34F26C955113}" type="slidenum">
              <a:rPr lang="en-US" smtClean="0"/>
              <a:t>40</a:t>
            </a:fld>
            <a:endParaRPr lang="en-US"/>
          </a:p>
        </p:txBody>
      </p:sp>
    </p:spTree>
    <p:extLst>
      <p:ext uri="{BB962C8B-B14F-4D97-AF65-F5344CB8AC3E}">
        <p14:creationId xmlns:p14="http://schemas.microsoft.com/office/powerpoint/2010/main" val="3568773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41</a:t>
            </a:fld>
            <a:endParaRPr lang="en-US"/>
          </a:p>
        </p:txBody>
      </p:sp>
    </p:spTree>
    <p:extLst>
      <p:ext uri="{BB962C8B-B14F-4D97-AF65-F5344CB8AC3E}">
        <p14:creationId xmlns:p14="http://schemas.microsoft.com/office/powerpoint/2010/main" val="2384342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fld id="{4CB69CC7-A543-6747-BEB3-34F26C955113}" type="slidenum">
              <a:rPr lang="en-US" smtClean="0"/>
              <a:t>42</a:t>
            </a:fld>
            <a:endParaRPr lang="en-US"/>
          </a:p>
        </p:txBody>
      </p:sp>
    </p:spTree>
    <p:extLst>
      <p:ext uri="{BB962C8B-B14F-4D97-AF65-F5344CB8AC3E}">
        <p14:creationId xmlns:p14="http://schemas.microsoft.com/office/powerpoint/2010/main" val="1019310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QUESTION DISTRIBUTION during Q&amp;A: facilitation and interpretation by Pierre-Philippe and Sandra</a:t>
            </a:r>
          </a:p>
          <a:p>
            <a:endParaRPr lang="en-US" b="1" dirty="0">
              <a:cs typeface="Calibri"/>
            </a:endParaRPr>
          </a:p>
          <a:p>
            <a:r>
              <a:rPr lang="en-US" b="1" dirty="0">
                <a:cs typeface="Calibri"/>
              </a:rPr>
              <a:t>Pierre-Philippe or Sandra – Medical </a:t>
            </a:r>
          </a:p>
          <a:p>
            <a:r>
              <a:rPr lang="en-US" b="1" dirty="0">
                <a:cs typeface="Calibri"/>
              </a:rPr>
              <a:t>Chitra – IPAC </a:t>
            </a:r>
          </a:p>
          <a:p>
            <a:r>
              <a:rPr lang="en-US" b="1" dirty="0">
                <a:cs typeface="Calibri"/>
              </a:rPr>
              <a:t>Ambuja – VAW shelter related practices</a:t>
            </a:r>
          </a:p>
        </p:txBody>
      </p:sp>
      <p:sp>
        <p:nvSpPr>
          <p:cNvPr id="4" name="Slide Number Placeholder 3"/>
          <p:cNvSpPr>
            <a:spLocks noGrp="1"/>
          </p:cNvSpPr>
          <p:nvPr>
            <p:ph type="sldNum" sz="quarter" idx="5"/>
          </p:nvPr>
        </p:nvSpPr>
        <p:spPr/>
        <p:txBody>
          <a:bodyPr/>
          <a:lstStyle/>
          <a:p>
            <a:fld id="{2A0E4545-D5A9-485E-A63B-728A8A850687}" type="slidenum">
              <a:rPr lang="en-US"/>
              <a:t>43</a:t>
            </a:fld>
            <a:endParaRPr lang="en-US"/>
          </a:p>
        </p:txBody>
      </p:sp>
    </p:spTree>
    <p:extLst>
      <p:ext uri="{BB962C8B-B14F-4D97-AF65-F5344CB8AC3E}">
        <p14:creationId xmlns:p14="http://schemas.microsoft.com/office/powerpoint/2010/main" val="3387137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Speakers: Pierre-Philippe and Sandra</a:t>
            </a:r>
          </a:p>
          <a:p>
            <a:r>
              <a:rPr lang="en-US" b="1" dirty="0"/>
              <a:t>We would like to thank everyone for joining us today</a:t>
            </a:r>
            <a:r>
              <a:rPr lang="en-CA" b="1" dirty="0"/>
              <a:t>, and we hope that the responses were what you were looking for.</a:t>
            </a:r>
          </a:p>
          <a:p>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44</a:t>
            </a:fld>
            <a:endParaRPr lang="en-US"/>
          </a:p>
        </p:txBody>
      </p:sp>
    </p:spTree>
    <p:extLst>
      <p:ext uri="{BB962C8B-B14F-4D97-AF65-F5344CB8AC3E}">
        <p14:creationId xmlns:p14="http://schemas.microsoft.com/office/powerpoint/2010/main" val="163977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endParaRPr lang="en-US" dirty="0"/>
          </a:p>
          <a:p>
            <a:r>
              <a:rPr lang="en-US" dirty="0"/>
              <a:t>We asked you to identify what matters the most to you and these are the questions you shared with us:</a:t>
            </a:r>
          </a:p>
          <a:p>
            <a:pPr marL="285750" indent="-285750">
              <a:spcBef>
                <a:spcPts val="0"/>
              </a:spcBef>
              <a:buFont typeface="Arial" panose="020B0604020202020204" pitchFamily="34" charset="0"/>
              <a:buChar char="•"/>
            </a:pPr>
            <a:r>
              <a:rPr lang="en-CA" sz="1400" dirty="0">
                <a:solidFill>
                  <a:srgbClr val="000000"/>
                </a:solidFill>
                <a:latin typeface="Calibri" panose="020F0502020204030204" pitchFamily="34" charset="0"/>
                <a:ea typeface="Calibri" panose="020F0502020204030204" pitchFamily="34" charset="0"/>
              </a:rPr>
              <a:t>M</a:t>
            </a:r>
            <a:r>
              <a:rPr lang="en-CA" sz="1400" dirty="0">
                <a:solidFill>
                  <a:srgbClr val="000000"/>
                </a:solidFill>
                <a:effectLst/>
                <a:latin typeface="Calibri" panose="020F0502020204030204" pitchFamily="34" charset="0"/>
                <a:ea typeface="Calibri" panose="020F0502020204030204" pitchFamily="34" charset="0"/>
              </a:rPr>
              <a:t>asking and hand hygiene essentials</a:t>
            </a:r>
            <a:endParaRPr lang="en-CA" sz="1400" dirty="0">
              <a:solidFill>
                <a:srgbClr val="000000"/>
              </a:solidFill>
              <a:latin typeface="Calibri" panose="020F0502020204030204" pitchFamily="34" charset="0"/>
              <a:ea typeface="Calibri" panose="020F0502020204030204" pitchFamily="34" charset="0"/>
            </a:endParaRPr>
          </a:p>
          <a:p>
            <a:pPr marL="285750" indent="-285750">
              <a:spcBef>
                <a:spcPts val="0"/>
              </a:spcBef>
              <a:buFont typeface="Arial" panose="020B0604020202020204" pitchFamily="34" charset="0"/>
              <a:buChar char="•"/>
            </a:pPr>
            <a:r>
              <a:rPr lang="en-CA" sz="1400" dirty="0">
                <a:solidFill>
                  <a:srgbClr val="000000"/>
                </a:solidFill>
                <a:latin typeface="Calibri" panose="020F0502020204030204" pitchFamily="34" charset="0"/>
                <a:ea typeface="Calibri" panose="020F0502020204030204" pitchFamily="34" charset="0"/>
              </a:rPr>
              <a:t>Cleaning and disinfection </a:t>
            </a:r>
          </a:p>
          <a:p>
            <a:pPr marL="285750" indent="-285750">
              <a:spcBef>
                <a:spcPts val="0"/>
              </a:spcBef>
              <a:buFont typeface="Arial" panose="020B0604020202020204" pitchFamily="34" charset="0"/>
              <a:buChar char="•"/>
            </a:pPr>
            <a:r>
              <a:rPr lang="en-CA" sz="1400" dirty="0">
                <a:solidFill>
                  <a:srgbClr val="000000"/>
                </a:solidFill>
                <a:effectLst/>
                <a:latin typeface="Calibri" panose="020F0502020204030204" pitchFamily="34" charset="0"/>
                <a:ea typeface="Calibri" panose="020F0502020204030204" pitchFamily="34" charset="0"/>
              </a:rPr>
              <a:t>PPE disposal process</a:t>
            </a:r>
            <a:endParaRPr lang="en-CA" sz="1400" dirty="0">
              <a:effectLst/>
              <a:latin typeface="Calibri" panose="020F0502020204030204" pitchFamily="34" charset="0"/>
              <a:ea typeface="Calibri" panose="020F0502020204030204" pitchFamily="34" charset="0"/>
            </a:endParaRPr>
          </a:p>
          <a:p>
            <a:pPr marL="171450" indent="-171450">
              <a:spcBef>
                <a:spcPts val="0"/>
              </a:spcBef>
              <a:buFont typeface="Arial" panose="020B0604020202020204" pitchFamily="34" charset="0"/>
              <a:buChar char="•"/>
            </a:pPr>
            <a:r>
              <a:rPr lang="en-CA" sz="1200" dirty="0">
                <a:latin typeface="Calibri" panose="020F0502020204030204" pitchFamily="34" charset="0"/>
                <a:ea typeface="Calibri" panose="020F0502020204030204" pitchFamily="34" charset="0"/>
              </a:rPr>
              <a:t>   The </a:t>
            </a:r>
            <a:r>
              <a:rPr lang="en-CA" sz="1200" dirty="0">
                <a:effectLst/>
                <a:latin typeface="Calibri" panose="020F0502020204030204" pitchFamily="34" charset="0"/>
                <a:ea typeface="Calibri" panose="020F0502020204030204" pitchFamily="34" charset="0"/>
              </a:rPr>
              <a:t>symptoms of COVID-19 in children</a:t>
            </a:r>
          </a:p>
          <a:p>
            <a:pPr marL="171450" indent="-171450">
              <a:spcBef>
                <a:spcPts val="0"/>
              </a:spcBef>
              <a:buFont typeface="Arial" panose="020B0604020202020204" pitchFamily="34" charset="0"/>
              <a:buChar char="•"/>
            </a:pPr>
            <a:r>
              <a:rPr lang="en-CA" sz="1200" dirty="0">
                <a:latin typeface="Calibri" panose="020F0502020204030204" pitchFamily="34" charset="0"/>
                <a:ea typeface="Calibri" panose="020F0502020204030204" pitchFamily="34" charset="0"/>
              </a:rPr>
              <a:t>   Severity of COVID-19 d</a:t>
            </a:r>
            <a:r>
              <a:rPr lang="en-CA" sz="1200" dirty="0">
                <a:effectLst/>
                <a:latin typeface="Calibri" panose="020F0502020204030204" pitchFamily="34" charset="0"/>
                <a:ea typeface="Calibri" panose="020F0502020204030204" pitchFamily="34" charset="0"/>
              </a:rPr>
              <a:t>elta variant in children (</a:t>
            </a:r>
            <a:r>
              <a:rPr lang="en-CA" sz="1200" dirty="0" err="1">
                <a:effectLst/>
                <a:latin typeface="Calibri" panose="020F0502020204030204" pitchFamily="34" charset="0"/>
                <a:ea typeface="Calibri" panose="020F0502020204030204" pitchFamily="34" charset="0"/>
              </a:rPr>
              <a:t>myo</a:t>
            </a:r>
            <a:r>
              <a:rPr lang="en-CA" sz="1200" dirty="0">
                <a:effectLst/>
                <a:latin typeface="Calibri" panose="020F0502020204030204" pitchFamily="34" charset="0"/>
                <a:ea typeface="Calibri" panose="020F0502020204030204" pitchFamily="34" charset="0"/>
              </a:rPr>
              <a:t>/ pericarditis) </a:t>
            </a:r>
          </a:p>
          <a:p>
            <a:pPr marL="171450" indent="-171450">
              <a:spcBef>
                <a:spcPts val="0"/>
              </a:spcBef>
              <a:buFont typeface="Arial" panose="020B0604020202020204" pitchFamily="34" charset="0"/>
              <a:buChar char="•"/>
            </a:pPr>
            <a:r>
              <a:rPr lang="en-CA" sz="1200" dirty="0">
                <a:latin typeface="Calibri" panose="020F0502020204030204" pitchFamily="34" charset="0"/>
                <a:ea typeface="Calibri" panose="020F0502020204030204" pitchFamily="34" charset="0"/>
              </a:rPr>
              <a:t>   Safety of</a:t>
            </a:r>
            <a:r>
              <a:rPr lang="en-CA" sz="1200" dirty="0">
                <a:effectLst/>
                <a:latin typeface="Calibri" panose="020F0502020204030204" pitchFamily="34" charset="0"/>
                <a:ea typeface="Calibri" panose="020F0502020204030204" pitchFamily="34" charset="0"/>
              </a:rPr>
              <a:t> COVID-19 vaccine for children under age 12 (vaccine availability)</a:t>
            </a:r>
          </a:p>
          <a:p>
            <a:pPr marL="171450" indent="-171450">
              <a:spcBef>
                <a:spcPts val="0"/>
              </a:spcBef>
              <a:buFont typeface="Arial" panose="020B0604020202020204" pitchFamily="34" charset="0"/>
              <a:buChar char="•"/>
            </a:pPr>
            <a:r>
              <a:rPr lang="en-CA" dirty="0">
                <a:latin typeface="Calibri" panose="020F0502020204030204" pitchFamily="34" charset="0"/>
                <a:ea typeface="Calibri" panose="020F0502020204030204" pitchFamily="34" charset="0"/>
              </a:rPr>
              <a:t>   S</a:t>
            </a:r>
            <a:r>
              <a:rPr lang="en-CA" sz="1200" dirty="0">
                <a:effectLst/>
                <a:latin typeface="Calibri" panose="020F0502020204030204" pitchFamily="34" charset="0"/>
                <a:ea typeface="Calibri" panose="020F0502020204030204" pitchFamily="34" charset="0"/>
              </a:rPr>
              <a:t>tatistics on school-age children contracting COVID-19 in Toronto/Ontario now</a:t>
            </a:r>
            <a:endParaRPr lang="en-CA" sz="1200" dirty="0">
              <a:solidFill>
                <a:srgbClr val="000000"/>
              </a:solidFill>
              <a:latin typeface="Calibri" panose="020F0502020204030204" pitchFamily="34" charset="0"/>
              <a:ea typeface="Calibri" panose="020F0502020204030204" pitchFamily="34" charset="0"/>
            </a:endParaRPr>
          </a:p>
          <a:p>
            <a:endParaRPr lang="en-US" dirty="0"/>
          </a:p>
          <a:p>
            <a:r>
              <a:rPr lang="en-US" dirty="0"/>
              <a:t>The first 3 questions, I will go through these with you, and the last 4 questions will be addressed by Pierre-Philippe and Sandra.</a:t>
            </a:r>
          </a:p>
          <a:p>
            <a:r>
              <a:rPr lang="en-CA" dirty="0"/>
              <a:t>We also have a Q &amp; A session the last 15 minutes, for you to ask questions or if you feel comfortable, please feel free to type them into the ‘Chat’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 like to say that I’ll try my best presenting in French, so thank-you in advance for your support.</a:t>
            </a:r>
          </a:p>
          <a:p>
            <a:endParaRPr lang="en-US" dirty="0"/>
          </a:p>
        </p:txBody>
      </p:sp>
      <p:sp>
        <p:nvSpPr>
          <p:cNvPr id="4" name="Slide Number Placeholder 3"/>
          <p:cNvSpPr>
            <a:spLocks noGrp="1"/>
          </p:cNvSpPr>
          <p:nvPr>
            <p:ph type="sldNum" sz="quarter" idx="5"/>
          </p:nvPr>
        </p:nvSpPr>
        <p:spPr/>
        <p:txBody>
          <a:bodyPr/>
          <a:lstStyle/>
          <a:p>
            <a:fld id="{2A0E4545-D5A9-485E-A63B-728A8A850687}" type="slidenum">
              <a:rPr lang="en-US" smtClean="0"/>
              <a:t>5</a:t>
            </a:fld>
            <a:endParaRPr lang="en-US"/>
          </a:p>
        </p:txBody>
      </p:sp>
    </p:spTree>
    <p:extLst>
      <p:ext uri="{BB962C8B-B14F-4D97-AF65-F5344CB8AC3E}">
        <p14:creationId xmlns:p14="http://schemas.microsoft.com/office/powerpoint/2010/main" val="414688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p>
          <a:p>
            <a:endParaRPr lang="en-US" b="1" dirty="0"/>
          </a:p>
          <a:p>
            <a:r>
              <a:rPr lang="en-US" b="1" dirty="0"/>
              <a:t>Let’s start with discussing safe masking habits, and followed by good hand hygiene practices</a:t>
            </a:r>
            <a:endParaRPr lang="en-US" b="0" dirty="0"/>
          </a:p>
          <a:p>
            <a:endParaRPr lang="en-US" b="1" dirty="0"/>
          </a:p>
        </p:txBody>
      </p:sp>
      <p:sp>
        <p:nvSpPr>
          <p:cNvPr id="4" name="Slide Number Placeholder 3"/>
          <p:cNvSpPr>
            <a:spLocks noGrp="1"/>
          </p:cNvSpPr>
          <p:nvPr>
            <p:ph type="sldNum" sz="quarter" idx="5"/>
          </p:nvPr>
        </p:nvSpPr>
        <p:spPr/>
        <p:txBody>
          <a:bodyPr/>
          <a:lstStyle/>
          <a:p>
            <a:fld id="{2A0E4545-D5A9-485E-A63B-728A8A850687}" type="slidenum">
              <a:rPr lang="en-US" smtClean="0"/>
              <a:t>6</a:t>
            </a:fld>
            <a:endParaRPr lang="en-US"/>
          </a:p>
        </p:txBody>
      </p:sp>
    </p:spTree>
    <p:extLst>
      <p:ext uri="{BB962C8B-B14F-4D97-AF65-F5344CB8AC3E}">
        <p14:creationId xmlns:p14="http://schemas.microsoft.com/office/powerpoint/2010/main" val="156331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p>
          <a:p>
            <a:endParaRPr lang="en-US" b="1" dirty="0"/>
          </a:p>
          <a:p>
            <a:r>
              <a:rPr lang="en-US" b="1" dirty="0"/>
              <a:t>First, we’ll start with masking practices </a:t>
            </a:r>
            <a:endParaRPr lang="en-US" b="0" dirty="0"/>
          </a:p>
          <a:p>
            <a:endParaRPr lang="en-US" b="1" dirty="0"/>
          </a:p>
        </p:txBody>
      </p:sp>
      <p:sp>
        <p:nvSpPr>
          <p:cNvPr id="4" name="Slide Number Placeholder 3"/>
          <p:cNvSpPr>
            <a:spLocks noGrp="1"/>
          </p:cNvSpPr>
          <p:nvPr>
            <p:ph type="sldNum" sz="quarter" idx="5"/>
          </p:nvPr>
        </p:nvSpPr>
        <p:spPr/>
        <p:txBody>
          <a:bodyPr/>
          <a:lstStyle/>
          <a:p>
            <a:fld id="{2A0E4545-D5A9-485E-A63B-728A8A850687}" type="slidenum">
              <a:rPr lang="en-US" smtClean="0"/>
              <a:t>7</a:t>
            </a:fld>
            <a:endParaRPr lang="en-US"/>
          </a:p>
        </p:txBody>
      </p:sp>
    </p:spTree>
    <p:extLst>
      <p:ext uri="{BB962C8B-B14F-4D97-AF65-F5344CB8AC3E}">
        <p14:creationId xmlns:p14="http://schemas.microsoft.com/office/powerpoint/2010/main" val="121243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endParaRPr lang="en-US" dirty="0"/>
          </a:p>
          <a:p>
            <a:pPr marL="171450" indent="-171450">
              <a:buFont typeface="Arial" panose="020B0604020202020204" pitchFamily="34" charset="0"/>
              <a:buChar char="•"/>
            </a:pPr>
            <a:r>
              <a:rPr lang="en-CA" sz="1200" dirty="0">
                <a:ea typeface="+mn-lt"/>
                <a:cs typeface="+mn-lt"/>
              </a:rPr>
              <a:t>It’s important to wear a well</a:t>
            </a:r>
            <a:r>
              <a:rPr lang="en-CA" dirty="0">
                <a:ea typeface="+mn-lt"/>
                <a:cs typeface="+mn-lt"/>
              </a:rPr>
              <a:t>-</a:t>
            </a:r>
            <a:r>
              <a:rPr lang="en-CA" sz="1200" dirty="0">
                <a:ea typeface="+mn-lt"/>
                <a:cs typeface="+mn-lt"/>
              </a:rPr>
              <a:t>fitted mask that covers the nose and the mouth to block the aerosols and prevent transmission</a:t>
            </a:r>
          </a:p>
          <a:p>
            <a:pPr marL="171450" indent="-171450">
              <a:buFont typeface="Arial" panose="020B0604020202020204" pitchFamily="34" charset="0"/>
              <a:buChar char="•"/>
            </a:pPr>
            <a:r>
              <a:rPr lang="en-CA" sz="1200" dirty="0">
                <a:ea typeface="+mn-lt"/>
                <a:cs typeface="+mn-lt"/>
              </a:rPr>
              <a:t>While wearing, don’t touch the mask as the outside of the mask is considered to be dirty as it’s come in contact with possible contaminants</a:t>
            </a:r>
          </a:p>
          <a:p>
            <a:pPr marL="171450" indent="-171450">
              <a:buFont typeface="Arial" panose="020B0604020202020204" pitchFamily="34" charset="0"/>
              <a:buChar char="•"/>
            </a:pPr>
            <a:r>
              <a:rPr lang="en-US" sz="1200" dirty="0"/>
              <a:t>Don’t remove your mask when speaking with someone even if they can’t hear or understand you because you can transmit infection if you pull down the mask. Minimally maintain at least 2 meters from someone if you have to remove your mask</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Masking is required outdoors where physical distancing cannot be maintained</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When not in use, a child's non-medical mask or face covering may be stored in a clean paper bag that is labeled with the child’s name</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Masks should be replaced when they become damp or visibly soiled as they will no longer be effective and will not do their job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latin typeface="Calibri" panose="020F0502020204030204" pitchFamily="34" charset="0"/>
                <a:cs typeface="Calibri" panose="020F0502020204030204" pitchFamily="34" charset="0"/>
              </a:rPr>
              <a:t>Take off dirty or used mask by the strings, and dispose it in a trash can with lid, and afterwards make sure to wash your hands</a:t>
            </a:r>
            <a:endParaRPr lang="en-CA"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Masks are not recommended for children under the age of two because </a:t>
            </a:r>
          </a:p>
          <a:p>
            <a:pPr marL="628650" lvl="1"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it’ll be harder for them to breathe through as their airways are smaller, </a:t>
            </a:r>
          </a:p>
          <a:p>
            <a:pPr marL="628650" lvl="1"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it could pose a risk of suffocation and they may not be able to take it off quickly as they’re small, </a:t>
            </a:r>
          </a:p>
          <a:p>
            <a:pPr marL="628650" lvl="1"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Small parts of the mask may become chocking hazards</a:t>
            </a:r>
          </a:p>
          <a:p>
            <a:pPr marL="628650" lvl="1"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older toddlers may try to take the mask off thereby touching the mask too often so it’ll become contaminated and inefficient because it’s not on their face</a:t>
            </a:r>
          </a:p>
          <a:p>
            <a:pPr marL="628650" lvl="1"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Masks and visors are typically not made for smaller faces</a:t>
            </a:r>
          </a:p>
          <a:p>
            <a:pPr marL="628650" lvl="1"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Best ways to manage are frequent hand hygiene and distancing at least 2 meters from someone else</a:t>
            </a:r>
          </a:p>
          <a:p>
            <a:endParaRPr lang="en-US" dirty="0"/>
          </a:p>
        </p:txBody>
      </p:sp>
      <p:sp>
        <p:nvSpPr>
          <p:cNvPr id="4" name="Slide Number Placeholder 3"/>
          <p:cNvSpPr>
            <a:spLocks noGrp="1"/>
          </p:cNvSpPr>
          <p:nvPr>
            <p:ph type="sldNum" sz="quarter" idx="5"/>
          </p:nvPr>
        </p:nvSpPr>
        <p:spPr/>
        <p:txBody>
          <a:bodyPr/>
          <a:lstStyle/>
          <a:p>
            <a:fld id="{2A0E4545-D5A9-485E-A63B-728A8A850687}" type="slidenum">
              <a:rPr lang="en-US" smtClean="0"/>
              <a:t>8</a:t>
            </a:fld>
            <a:endParaRPr lang="en-US"/>
          </a:p>
        </p:txBody>
      </p:sp>
    </p:spTree>
    <p:extLst>
      <p:ext uri="{BB962C8B-B14F-4D97-AF65-F5344CB8AC3E}">
        <p14:creationId xmlns:p14="http://schemas.microsoft.com/office/powerpoint/2010/main" val="156969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 speaker</a:t>
            </a:r>
          </a:p>
          <a:p>
            <a:endParaRPr lang="en-US" b="1" dirty="0"/>
          </a:p>
          <a:p>
            <a:r>
              <a:rPr lang="en-US" b="1" dirty="0"/>
              <a:t>Next, we’ll discuss good hand hygiene practices</a:t>
            </a:r>
            <a:endParaRPr lang="en-US" b="0" dirty="0"/>
          </a:p>
          <a:p>
            <a:endParaRPr lang="en-US" b="1" dirty="0"/>
          </a:p>
        </p:txBody>
      </p:sp>
      <p:sp>
        <p:nvSpPr>
          <p:cNvPr id="4" name="Slide Number Placeholder 3"/>
          <p:cNvSpPr>
            <a:spLocks noGrp="1"/>
          </p:cNvSpPr>
          <p:nvPr>
            <p:ph type="sldNum" sz="quarter" idx="5"/>
          </p:nvPr>
        </p:nvSpPr>
        <p:spPr/>
        <p:txBody>
          <a:bodyPr/>
          <a:lstStyle/>
          <a:p>
            <a:fld id="{2A0E4545-D5A9-485E-A63B-728A8A850687}" type="slidenum">
              <a:rPr lang="en-US" smtClean="0"/>
              <a:t>9</a:t>
            </a:fld>
            <a:endParaRPr lang="en-US"/>
          </a:p>
        </p:txBody>
      </p:sp>
    </p:spTree>
    <p:extLst>
      <p:ext uri="{BB962C8B-B14F-4D97-AF65-F5344CB8AC3E}">
        <p14:creationId xmlns:p14="http://schemas.microsoft.com/office/powerpoint/2010/main" val="90209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E7DA-1173-4CA6-8C62-528C320089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8D9C243-38C4-4394-B3B1-8212DE948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8F64BBC-7877-458E-9095-9FD86D7E8389}"/>
              </a:ext>
            </a:extLst>
          </p:cNvPr>
          <p:cNvSpPr>
            <a:spLocks noGrp="1"/>
          </p:cNvSpPr>
          <p:nvPr>
            <p:ph type="dt" sz="half" idx="10"/>
          </p:nvPr>
        </p:nvSpPr>
        <p:spPr/>
        <p:txBody>
          <a:bodyPr/>
          <a:lstStyle/>
          <a:p>
            <a:fld id="{3D6B6C8E-ABAC-4ADE-A0AA-DEC369DB2EEB}" type="datetime1">
              <a:rPr lang="en-CA" smtClean="0"/>
              <a:t>2021-10-29</a:t>
            </a:fld>
            <a:endParaRPr lang="en-CA"/>
          </a:p>
        </p:txBody>
      </p:sp>
      <p:sp>
        <p:nvSpPr>
          <p:cNvPr id="5" name="Footer Placeholder 4">
            <a:extLst>
              <a:ext uri="{FF2B5EF4-FFF2-40B4-BE49-F238E27FC236}">
                <a16:creationId xmlns:a16="http://schemas.microsoft.com/office/drawing/2014/main" id="{2FEAC1D4-1B9C-4E43-BC6D-DFB33B6A25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9DF7C66-B3F6-48AF-9672-F05D9D20C9D6}"/>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186426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A728-E8BE-468C-9F5C-7B8F8D68A4B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2362CFA-831B-4E21-B7B3-C63F56367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D209A5-0F01-4C48-B688-004D69E2F299}"/>
              </a:ext>
            </a:extLst>
          </p:cNvPr>
          <p:cNvSpPr>
            <a:spLocks noGrp="1"/>
          </p:cNvSpPr>
          <p:nvPr>
            <p:ph type="dt" sz="half" idx="10"/>
          </p:nvPr>
        </p:nvSpPr>
        <p:spPr/>
        <p:txBody>
          <a:bodyPr/>
          <a:lstStyle/>
          <a:p>
            <a:fld id="{2920FAB0-A8C9-448B-B242-1A3A092106AA}" type="datetime1">
              <a:rPr lang="en-CA" smtClean="0"/>
              <a:t>2021-10-29</a:t>
            </a:fld>
            <a:endParaRPr lang="en-CA"/>
          </a:p>
        </p:txBody>
      </p:sp>
      <p:sp>
        <p:nvSpPr>
          <p:cNvPr id="5" name="Footer Placeholder 4">
            <a:extLst>
              <a:ext uri="{FF2B5EF4-FFF2-40B4-BE49-F238E27FC236}">
                <a16:creationId xmlns:a16="http://schemas.microsoft.com/office/drawing/2014/main" id="{A736F69C-5121-463C-8AD5-845CD98BFE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6CE4EAA-83DC-44BE-96A3-EEBDCB50121A}"/>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209035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38F894-8D45-416D-813C-DA9B694AEF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D99ECD1-3DAA-490A-B74E-1FBA9CBEF6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9CF4BE-7935-4C44-8EEA-92B28CDA69DD}"/>
              </a:ext>
            </a:extLst>
          </p:cNvPr>
          <p:cNvSpPr>
            <a:spLocks noGrp="1"/>
          </p:cNvSpPr>
          <p:nvPr>
            <p:ph type="dt" sz="half" idx="10"/>
          </p:nvPr>
        </p:nvSpPr>
        <p:spPr/>
        <p:txBody>
          <a:bodyPr/>
          <a:lstStyle/>
          <a:p>
            <a:fld id="{3C8A95D4-4512-4067-B540-16F8B05056B5}" type="datetime1">
              <a:rPr lang="en-CA" smtClean="0"/>
              <a:t>2021-10-29</a:t>
            </a:fld>
            <a:endParaRPr lang="en-CA"/>
          </a:p>
        </p:txBody>
      </p:sp>
      <p:sp>
        <p:nvSpPr>
          <p:cNvPr id="5" name="Footer Placeholder 4">
            <a:extLst>
              <a:ext uri="{FF2B5EF4-FFF2-40B4-BE49-F238E27FC236}">
                <a16:creationId xmlns:a16="http://schemas.microsoft.com/office/drawing/2014/main" id="{AAAC6587-9F5C-4243-A0E5-E5E1335DDF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D44242C-4EBC-422E-ABF9-3F68DE88E247}"/>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111832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E29E-AE8A-4EBC-B900-4C3BAF5E0B4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368736-A1BF-4D5C-AAB5-44D50A96C7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56B24C-3A4A-4FFB-A936-59E6B7D29EC0}"/>
              </a:ext>
            </a:extLst>
          </p:cNvPr>
          <p:cNvSpPr>
            <a:spLocks noGrp="1"/>
          </p:cNvSpPr>
          <p:nvPr>
            <p:ph type="dt" sz="half" idx="10"/>
          </p:nvPr>
        </p:nvSpPr>
        <p:spPr/>
        <p:txBody>
          <a:bodyPr/>
          <a:lstStyle/>
          <a:p>
            <a:fld id="{247404B8-D5AD-4327-97F0-182EDF41F49C}" type="datetime1">
              <a:rPr lang="en-CA" smtClean="0"/>
              <a:t>2021-10-29</a:t>
            </a:fld>
            <a:endParaRPr lang="en-CA"/>
          </a:p>
        </p:txBody>
      </p:sp>
      <p:sp>
        <p:nvSpPr>
          <p:cNvPr id="5" name="Footer Placeholder 4">
            <a:extLst>
              <a:ext uri="{FF2B5EF4-FFF2-40B4-BE49-F238E27FC236}">
                <a16:creationId xmlns:a16="http://schemas.microsoft.com/office/drawing/2014/main" id="{E4A1F54A-FED8-4826-9D5F-1A3F2051E7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3359F79-F360-4072-8B1A-765D241DD025}"/>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125869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36EE-A4D4-4734-8B52-ACA67E116C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8FB29F0-656B-4766-ADDD-434C2F6BD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602C9-1029-48CD-9A85-F0364EACAA4A}"/>
              </a:ext>
            </a:extLst>
          </p:cNvPr>
          <p:cNvSpPr>
            <a:spLocks noGrp="1"/>
          </p:cNvSpPr>
          <p:nvPr>
            <p:ph type="dt" sz="half" idx="10"/>
          </p:nvPr>
        </p:nvSpPr>
        <p:spPr/>
        <p:txBody>
          <a:bodyPr/>
          <a:lstStyle/>
          <a:p>
            <a:fld id="{82C72F57-B8F6-495F-8C35-10B5223E2FAD}" type="datetime1">
              <a:rPr lang="en-CA" smtClean="0"/>
              <a:t>2021-10-29</a:t>
            </a:fld>
            <a:endParaRPr lang="en-CA"/>
          </a:p>
        </p:txBody>
      </p:sp>
      <p:sp>
        <p:nvSpPr>
          <p:cNvPr id="5" name="Footer Placeholder 4">
            <a:extLst>
              <a:ext uri="{FF2B5EF4-FFF2-40B4-BE49-F238E27FC236}">
                <a16:creationId xmlns:a16="http://schemas.microsoft.com/office/drawing/2014/main" id="{C42B5F16-8954-4046-90B4-865B22587E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7BD6A5-FD8E-41CC-B216-89984E95B536}"/>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159714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BE26-64AF-4059-A617-B09F3D6BA51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EBC6852-B4D4-4476-993D-6724B62EB5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80AFF10-21AB-4852-8DF6-21817090A1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B555C86-BE28-490A-BF74-96376AA32150}"/>
              </a:ext>
            </a:extLst>
          </p:cNvPr>
          <p:cNvSpPr>
            <a:spLocks noGrp="1"/>
          </p:cNvSpPr>
          <p:nvPr>
            <p:ph type="dt" sz="half" idx="10"/>
          </p:nvPr>
        </p:nvSpPr>
        <p:spPr/>
        <p:txBody>
          <a:bodyPr/>
          <a:lstStyle/>
          <a:p>
            <a:fld id="{61DFA523-E7F1-4D3E-B91C-0CEA7903C617}" type="datetime1">
              <a:rPr lang="en-CA" smtClean="0"/>
              <a:t>2021-10-29</a:t>
            </a:fld>
            <a:endParaRPr lang="en-CA"/>
          </a:p>
        </p:txBody>
      </p:sp>
      <p:sp>
        <p:nvSpPr>
          <p:cNvPr id="6" name="Footer Placeholder 5">
            <a:extLst>
              <a:ext uri="{FF2B5EF4-FFF2-40B4-BE49-F238E27FC236}">
                <a16:creationId xmlns:a16="http://schemas.microsoft.com/office/drawing/2014/main" id="{B72C2E76-4DDA-4C8F-9968-DD36371EA33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84F288-EC24-47C8-B2B9-DEE6DE75AE62}"/>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257901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A4DB-1F9F-4F76-8D61-2B02C8DF321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DAC201F-DA15-4C11-90AA-73C6563EF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D6F850-2467-4DD2-A256-5D2E39FCD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53BA75F-30EB-4B62-A6A6-AF2A16090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9C0B2D-701E-4270-8C09-4FF322C8D0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837B61B-6388-42D5-901E-29E61C63ED81}"/>
              </a:ext>
            </a:extLst>
          </p:cNvPr>
          <p:cNvSpPr>
            <a:spLocks noGrp="1"/>
          </p:cNvSpPr>
          <p:nvPr>
            <p:ph type="dt" sz="half" idx="10"/>
          </p:nvPr>
        </p:nvSpPr>
        <p:spPr/>
        <p:txBody>
          <a:bodyPr/>
          <a:lstStyle/>
          <a:p>
            <a:fld id="{8F4D3BC9-B952-49B6-8869-9A48A4A0770F}" type="datetime1">
              <a:rPr lang="en-CA" smtClean="0"/>
              <a:t>2021-10-29</a:t>
            </a:fld>
            <a:endParaRPr lang="en-CA"/>
          </a:p>
        </p:txBody>
      </p:sp>
      <p:sp>
        <p:nvSpPr>
          <p:cNvPr id="8" name="Footer Placeholder 7">
            <a:extLst>
              <a:ext uri="{FF2B5EF4-FFF2-40B4-BE49-F238E27FC236}">
                <a16:creationId xmlns:a16="http://schemas.microsoft.com/office/drawing/2014/main" id="{826265F3-8BD7-4B9A-923A-FAEDC6AB2D3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7018642-9513-4BAA-907E-584EA153E15F}"/>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414691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3741-D056-4645-8904-9FD6DCF8953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8ACB2E9-1976-4691-AE8F-2015B8C5319C}"/>
              </a:ext>
            </a:extLst>
          </p:cNvPr>
          <p:cNvSpPr>
            <a:spLocks noGrp="1"/>
          </p:cNvSpPr>
          <p:nvPr>
            <p:ph type="dt" sz="half" idx="10"/>
          </p:nvPr>
        </p:nvSpPr>
        <p:spPr/>
        <p:txBody>
          <a:bodyPr/>
          <a:lstStyle/>
          <a:p>
            <a:fld id="{11A54890-3191-4240-AF11-913EF47E2DF6}" type="datetime1">
              <a:rPr lang="en-CA" smtClean="0"/>
              <a:t>2021-10-29</a:t>
            </a:fld>
            <a:endParaRPr lang="en-CA"/>
          </a:p>
        </p:txBody>
      </p:sp>
      <p:sp>
        <p:nvSpPr>
          <p:cNvPr id="4" name="Footer Placeholder 3">
            <a:extLst>
              <a:ext uri="{FF2B5EF4-FFF2-40B4-BE49-F238E27FC236}">
                <a16:creationId xmlns:a16="http://schemas.microsoft.com/office/drawing/2014/main" id="{8096B0B5-4A92-4008-93C9-5E1DA47A1A4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09E82F4-3C04-40A1-A0F9-34F78D292C80}"/>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323549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6D06B-B217-41C0-9900-1A1A64DBCBA1}"/>
              </a:ext>
            </a:extLst>
          </p:cNvPr>
          <p:cNvSpPr>
            <a:spLocks noGrp="1"/>
          </p:cNvSpPr>
          <p:nvPr>
            <p:ph type="dt" sz="half" idx="10"/>
          </p:nvPr>
        </p:nvSpPr>
        <p:spPr/>
        <p:txBody>
          <a:bodyPr/>
          <a:lstStyle/>
          <a:p>
            <a:fld id="{975FE815-8243-468D-A5F5-BF3630865131}" type="datetime1">
              <a:rPr lang="en-CA" smtClean="0"/>
              <a:t>2021-10-29</a:t>
            </a:fld>
            <a:endParaRPr lang="en-CA"/>
          </a:p>
        </p:txBody>
      </p:sp>
      <p:sp>
        <p:nvSpPr>
          <p:cNvPr id="3" name="Footer Placeholder 2">
            <a:extLst>
              <a:ext uri="{FF2B5EF4-FFF2-40B4-BE49-F238E27FC236}">
                <a16:creationId xmlns:a16="http://schemas.microsoft.com/office/drawing/2014/main" id="{73400062-B11A-429A-B82F-DD52369DAE7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27A3FEE-8CBE-44B3-9880-E0E95C5B1153}"/>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299136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AC73-AF60-4EE8-95B5-A1BA3CCBB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5D96850-A92E-4C1E-982F-F4F5E5401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094B3AF-542F-4959-81A6-BD2D80B94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035534-757A-4A70-AC4D-5CA4BAE4B663}"/>
              </a:ext>
            </a:extLst>
          </p:cNvPr>
          <p:cNvSpPr>
            <a:spLocks noGrp="1"/>
          </p:cNvSpPr>
          <p:nvPr>
            <p:ph type="dt" sz="half" idx="10"/>
          </p:nvPr>
        </p:nvSpPr>
        <p:spPr/>
        <p:txBody>
          <a:bodyPr/>
          <a:lstStyle/>
          <a:p>
            <a:fld id="{851565F4-DB66-4EAF-A129-D3536C0E72A0}" type="datetime1">
              <a:rPr lang="en-CA" smtClean="0"/>
              <a:t>2021-10-29</a:t>
            </a:fld>
            <a:endParaRPr lang="en-CA"/>
          </a:p>
        </p:txBody>
      </p:sp>
      <p:sp>
        <p:nvSpPr>
          <p:cNvPr id="6" name="Footer Placeholder 5">
            <a:extLst>
              <a:ext uri="{FF2B5EF4-FFF2-40B4-BE49-F238E27FC236}">
                <a16:creationId xmlns:a16="http://schemas.microsoft.com/office/drawing/2014/main" id="{629CD793-57A4-4F13-B91F-FF62FD3471C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9DA8CE-67A0-48E4-B0BB-B3136889024A}"/>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63712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6FFA-16C3-4117-8933-0B95DB784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58C675C-C417-4E8C-8AE3-13F130ABB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4F63D5E-B4A5-4A60-9373-9B4C0ECCF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D4EC3-FCCB-4460-BB8B-E8B1D5FC1927}"/>
              </a:ext>
            </a:extLst>
          </p:cNvPr>
          <p:cNvSpPr>
            <a:spLocks noGrp="1"/>
          </p:cNvSpPr>
          <p:nvPr>
            <p:ph type="dt" sz="half" idx="10"/>
          </p:nvPr>
        </p:nvSpPr>
        <p:spPr/>
        <p:txBody>
          <a:bodyPr/>
          <a:lstStyle/>
          <a:p>
            <a:fld id="{27966BA0-AF38-4340-BB93-1152B58F7A98}" type="datetime1">
              <a:rPr lang="en-CA" smtClean="0"/>
              <a:t>2021-10-29</a:t>
            </a:fld>
            <a:endParaRPr lang="en-CA"/>
          </a:p>
        </p:txBody>
      </p:sp>
      <p:sp>
        <p:nvSpPr>
          <p:cNvPr id="6" name="Footer Placeholder 5">
            <a:extLst>
              <a:ext uri="{FF2B5EF4-FFF2-40B4-BE49-F238E27FC236}">
                <a16:creationId xmlns:a16="http://schemas.microsoft.com/office/drawing/2014/main" id="{92E4BAF6-1568-4A38-A7AE-D8ECF2A1DBD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AD73D2-9133-48CF-8954-EA0A8587A6DF}"/>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264559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C8C625-9A48-4616-B368-F2C6DE9C8F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6D2965E-B1C9-4220-94EC-60B3144DE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E9380F-1192-468D-8FC8-1285A910BD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86EA5-3CA7-4696-A37A-BB62EACA4972}" type="datetime1">
              <a:rPr lang="en-CA" smtClean="0"/>
              <a:t>2021-10-29</a:t>
            </a:fld>
            <a:endParaRPr lang="en-CA"/>
          </a:p>
        </p:txBody>
      </p:sp>
      <p:sp>
        <p:nvSpPr>
          <p:cNvPr id="5" name="Footer Placeholder 4">
            <a:extLst>
              <a:ext uri="{FF2B5EF4-FFF2-40B4-BE49-F238E27FC236}">
                <a16:creationId xmlns:a16="http://schemas.microsoft.com/office/drawing/2014/main" id="{CF051916-0661-46CD-BCC7-A352D74C43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8937A90-B493-4BEB-896F-6B423C0AE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6752C-9361-4DCF-89BF-DB784D1EFD1B}" type="slidenum">
              <a:rPr lang="en-CA" smtClean="0"/>
              <a:t>‹#›</a:t>
            </a:fld>
            <a:endParaRPr lang="en-CA"/>
          </a:p>
        </p:txBody>
      </p:sp>
    </p:spTree>
    <p:extLst>
      <p:ext uri="{BB962C8B-B14F-4D97-AF65-F5344CB8AC3E}">
        <p14:creationId xmlns:p14="http://schemas.microsoft.com/office/powerpoint/2010/main" val="185150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oliverands.com/community/blog/2013/11/questions-ask-me.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33223-3AD5-4518-AC51-B0290979972E}"/>
              </a:ext>
            </a:extLst>
          </p:cNvPr>
          <p:cNvSpPr>
            <a:spLocks noGrp="1"/>
          </p:cNvSpPr>
          <p:nvPr>
            <p:ph type="ctrTitle"/>
          </p:nvPr>
        </p:nvSpPr>
        <p:spPr>
          <a:xfrm>
            <a:off x="875477" y="2707358"/>
            <a:ext cx="5844045" cy="2736965"/>
          </a:xfrm>
        </p:spPr>
        <p:txBody>
          <a:bodyPr anchor="t">
            <a:normAutofit/>
          </a:bodyPr>
          <a:lstStyle/>
          <a:p>
            <a:br>
              <a:rPr lang="en-CA" sz="4200" dirty="0"/>
            </a:br>
            <a:r>
              <a:rPr lang="en-CA" sz="4900" b="1" i="1" dirty="0">
                <a:solidFill>
                  <a:srgbClr val="002060"/>
                </a:solidFill>
              </a:rPr>
              <a:t>“COVID-19  and You”</a:t>
            </a:r>
            <a:br>
              <a:rPr lang="en-CA" sz="4200" b="1" dirty="0">
                <a:solidFill>
                  <a:srgbClr val="002060"/>
                </a:solidFill>
              </a:rPr>
            </a:br>
            <a:br>
              <a:rPr lang="en-CA" sz="4200" b="1" dirty="0">
                <a:solidFill>
                  <a:srgbClr val="002060"/>
                </a:solidFill>
              </a:rPr>
            </a:br>
            <a:r>
              <a:rPr lang="en-CA" sz="2700" b="1" dirty="0"/>
              <a:t>December 2021</a:t>
            </a:r>
            <a:endParaRPr lang="en-CA" sz="4200" b="1" dirty="0"/>
          </a:p>
        </p:txBody>
      </p:sp>
      <p:sp>
        <p:nvSpPr>
          <p:cNvPr id="3" name="Subtitle 2">
            <a:extLst>
              <a:ext uri="{FF2B5EF4-FFF2-40B4-BE49-F238E27FC236}">
                <a16:creationId xmlns:a16="http://schemas.microsoft.com/office/drawing/2014/main" id="{4827512B-F0BF-455B-839A-7FDF51F5CA16}"/>
              </a:ext>
            </a:extLst>
          </p:cNvPr>
          <p:cNvSpPr>
            <a:spLocks noGrp="1"/>
          </p:cNvSpPr>
          <p:nvPr>
            <p:ph type="subTitle" idx="1"/>
          </p:nvPr>
        </p:nvSpPr>
        <p:spPr>
          <a:xfrm>
            <a:off x="803499" y="762000"/>
            <a:ext cx="5844045" cy="2667000"/>
          </a:xfrm>
        </p:spPr>
        <p:txBody>
          <a:bodyPr anchor="b">
            <a:normAutofit/>
          </a:bodyPr>
          <a:lstStyle/>
          <a:p>
            <a:r>
              <a:rPr lang="en-CA" sz="2800" b="1" dirty="0"/>
              <a:t>This presentation is made possible:</a:t>
            </a:r>
          </a:p>
          <a:p>
            <a:r>
              <a:rPr lang="en-CA" b="1" i="1" dirty="0"/>
              <a:t>In collaboration with the Hospital for Sick Children (SickKids); the Ministry of Children, Community and Social Services (MCCSS); and the Violence against Women Sector (VAW)</a:t>
            </a:r>
          </a:p>
          <a:p>
            <a:pPr algn="l"/>
            <a:endParaRPr lang="en-CA" sz="2000" dirty="0"/>
          </a:p>
          <a:p>
            <a:pPr algn="l"/>
            <a:endParaRPr lang="en-CA" sz="2000" dirty="0"/>
          </a:p>
        </p:txBody>
      </p:sp>
      <p:grpSp>
        <p:nvGrpSpPr>
          <p:cNvPr id="141" name="Group 14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42" name="Rectangle 14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0BDDCCC4-F57C-44E2-B743-DE60B93704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7761" y="257136"/>
            <a:ext cx="4087198" cy="2889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BCD17D7-1CDA-4730-A0C5-B47485EA9BF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79976" y="3750259"/>
            <a:ext cx="3834983" cy="255200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D67B788-197C-4287-B15F-841C949380E0}"/>
              </a:ext>
            </a:extLst>
          </p:cNvPr>
          <p:cNvSpPr>
            <a:spLocks noGrp="1"/>
          </p:cNvSpPr>
          <p:nvPr>
            <p:ph type="sldNum" sz="quarter" idx="12"/>
          </p:nvPr>
        </p:nvSpPr>
        <p:spPr/>
        <p:txBody>
          <a:bodyPr/>
          <a:lstStyle/>
          <a:p>
            <a:fld id="{F546752C-9361-4DCF-89BF-DB784D1EFD1B}" type="slidenum">
              <a:rPr lang="en-CA" smtClean="0"/>
              <a:t>1</a:t>
            </a:fld>
            <a:endParaRPr lang="en-CA"/>
          </a:p>
        </p:txBody>
      </p:sp>
    </p:spTree>
    <p:extLst>
      <p:ext uri="{BB962C8B-B14F-4D97-AF65-F5344CB8AC3E}">
        <p14:creationId xmlns:p14="http://schemas.microsoft.com/office/powerpoint/2010/main" val="331574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9691E-77E4-4136-A9CA-C0746E568849}"/>
              </a:ext>
            </a:extLst>
          </p:cNvPr>
          <p:cNvSpPr>
            <a:spLocks noGrp="1"/>
          </p:cNvSpPr>
          <p:nvPr>
            <p:ph type="title"/>
          </p:nvPr>
        </p:nvSpPr>
        <p:spPr>
          <a:xfrm>
            <a:off x="1043631" y="809898"/>
            <a:ext cx="9942716" cy="1554480"/>
          </a:xfrm>
        </p:spPr>
        <p:txBody>
          <a:bodyPr anchor="ctr">
            <a:normAutofit/>
          </a:bodyPr>
          <a:lstStyle/>
          <a:p>
            <a:r>
              <a:rPr lang="en-US" sz="4800" b="1" dirty="0"/>
              <a:t>Bacteria on hands</a:t>
            </a:r>
            <a:endParaRPr lang="en-CA" sz="4800" b="1" dirty="0"/>
          </a:p>
        </p:txBody>
      </p:sp>
      <p:sp>
        <p:nvSpPr>
          <p:cNvPr id="3" name="Content Placeholder 2">
            <a:extLst>
              <a:ext uri="{FF2B5EF4-FFF2-40B4-BE49-F238E27FC236}">
                <a16:creationId xmlns:a16="http://schemas.microsoft.com/office/drawing/2014/main" id="{1F1E2584-EF0A-4816-8812-D2705586657A}"/>
              </a:ext>
            </a:extLst>
          </p:cNvPr>
          <p:cNvSpPr>
            <a:spLocks noGrp="1"/>
          </p:cNvSpPr>
          <p:nvPr>
            <p:ph idx="1"/>
          </p:nvPr>
        </p:nvSpPr>
        <p:spPr>
          <a:xfrm>
            <a:off x="195859" y="2290977"/>
            <a:ext cx="11709270" cy="4430498"/>
          </a:xfrm>
        </p:spPr>
        <p:txBody>
          <a:bodyPr anchor="ctr">
            <a:normAutofit/>
          </a:bodyPr>
          <a:lstStyle/>
          <a:p>
            <a:pPr marL="0" indent="0">
              <a:buNone/>
            </a:pPr>
            <a:r>
              <a:rPr lang="en-CA" sz="2800" dirty="0">
                <a:solidFill>
                  <a:srgbClr val="000000"/>
                </a:solidFill>
                <a:latin typeface="Arial" panose="020B0604020202020204" pitchFamily="34" charset="0"/>
              </a:rPr>
              <a:t>Everyone has two categories of microorganisms on their skin, </a:t>
            </a:r>
            <a:r>
              <a:rPr lang="en-CA" sz="2800" b="1" dirty="0">
                <a:solidFill>
                  <a:srgbClr val="000000"/>
                </a:solidFill>
                <a:latin typeface="Arial" panose="020B0604020202020204" pitchFamily="34" charset="0"/>
              </a:rPr>
              <a:t>transient </a:t>
            </a:r>
            <a:r>
              <a:rPr lang="en-CA" sz="2800" dirty="0">
                <a:solidFill>
                  <a:srgbClr val="000000"/>
                </a:solidFill>
                <a:latin typeface="Arial" panose="020B0604020202020204" pitchFamily="34" charset="0"/>
              </a:rPr>
              <a:t>and </a:t>
            </a:r>
            <a:r>
              <a:rPr lang="en-CA" sz="2800" b="1" dirty="0">
                <a:solidFill>
                  <a:srgbClr val="000000"/>
                </a:solidFill>
                <a:latin typeface="Arial" panose="020B0604020202020204" pitchFamily="34" charset="0"/>
              </a:rPr>
              <a:t>resident</a:t>
            </a:r>
            <a:r>
              <a:rPr lang="en-CA" sz="2800" dirty="0">
                <a:solidFill>
                  <a:srgbClr val="000000"/>
                </a:solidFill>
                <a:latin typeface="Arial" panose="020B0604020202020204" pitchFamily="34" charset="0"/>
              </a:rPr>
              <a:t> bacteria.</a:t>
            </a:r>
          </a:p>
          <a:p>
            <a:pPr marL="0" indent="0">
              <a:buNone/>
            </a:pPr>
            <a:r>
              <a:rPr lang="en-CA" sz="2800" b="1" dirty="0">
                <a:solidFill>
                  <a:srgbClr val="000000"/>
                </a:solidFill>
                <a:latin typeface="Arial" panose="020B0604020202020204" pitchFamily="34" charset="0"/>
              </a:rPr>
              <a:t>Transient bacteria </a:t>
            </a:r>
          </a:p>
          <a:p>
            <a:pPr lvl="1"/>
            <a:r>
              <a:rPr lang="en-CA" dirty="0">
                <a:solidFill>
                  <a:srgbClr val="000000"/>
                </a:solidFill>
                <a:latin typeface="Arial" panose="020B0604020202020204" pitchFamily="34" charset="0"/>
              </a:rPr>
              <a:t>Present on upper layers of the skin and obtained from direct contact with contaminated objects/ environment</a:t>
            </a:r>
          </a:p>
          <a:p>
            <a:pPr lvl="1"/>
            <a:r>
              <a:rPr lang="en-CA" dirty="0">
                <a:solidFill>
                  <a:srgbClr val="000000"/>
                </a:solidFill>
                <a:latin typeface="Arial" panose="020B0604020202020204" pitchFamily="34" charset="0"/>
              </a:rPr>
              <a:t>Easily passed on to others – frequent cause of infections</a:t>
            </a:r>
          </a:p>
          <a:p>
            <a:pPr lvl="1"/>
            <a:r>
              <a:rPr lang="en-CA" dirty="0">
                <a:solidFill>
                  <a:srgbClr val="000000"/>
                </a:solidFill>
                <a:latin typeface="Arial" panose="020B0604020202020204" pitchFamily="34" charset="0"/>
              </a:rPr>
              <a:t>Effective hand hygiene kills/ removes transient bacteria on the skin</a:t>
            </a:r>
          </a:p>
          <a:p>
            <a:pPr marL="0" indent="0">
              <a:buNone/>
            </a:pPr>
            <a:r>
              <a:rPr lang="en-CA" sz="2800" b="1" dirty="0">
                <a:solidFill>
                  <a:srgbClr val="000000"/>
                </a:solidFill>
                <a:latin typeface="Arial" panose="020B0604020202020204" pitchFamily="34" charset="0"/>
              </a:rPr>
              <a:t>Resident bacteria</a:t>
            </a:r>
            <a:endParaRPr lang="en-CA" b="1" dirty="0">
              <a:solidFill>
                <a:srgbClr val="000000"/>
              </a:solidFill>
              <a:latin typeface="Arial" panose="020B0604020202020204" pitchFamily="34" charset="0"/>
            </a:endParaRPr>
          </a:p>
          <a:p>
            <a:pPr lvl="1"/>
            <a:r>
              <a:rPr lang="en-CA" dirty="0">
                <a:solidFill>
                  <a:srgbClr val="000000"/>
                </a:solidFill>
                <a:latin typeface="Arial" panose="020B0604020202020204" pitchFamily="34" charset="0"/>
              </a:rPr>
              <a:t>Found in the deeper layers of skin and more resistant to removal</a:t>
            </a:r>
          </a:p>
          <a:p>
            <a:pPr lvl="1"/>
            <a:r>
              <a:rPr lang="en-CA" dirty="0">
                <a:solidFill>
                  <a:srgbClr val="000000"/>
                </a:solidFill>
                <a:latin typeface="Arial" panose="020B0604020202020204" pitchFamily="34" charset="0"/>
              </a:rPr>
              <a:t>Do not generally cause infections – beneficial to maintaining healthy skin</a:t>
            </a:r>
          </a:p>
          <a:p>
            <a:pPr>
              <a:spcBef>
                <a:spcPts val="0"/>
              </a:spcBef>
            </a:pPr>
            <a:endParaRPr lang="en-CA"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FC0E6D3-6F96-4851-A1A8-B47734BF30D2}"/>
              </a:ext>
            </a:extLst>
          </p:cNvPr>
          <p:cNvSpPr>
            <a:spLocks noGrp="1"/>
          </p:cNvSpPr>
          <p:nvPr>
            <p:ph type="sldNum" sz="quarter" idx="12"/>
          </p:nvPr>
        </p:nvSpPr>
        <p:spPr/>
        <p:txBody>
          <a:bodyPr/>
          <a:lstStyle/>
          <a:p>
            <a:fld id="{F546752C-9361-4DCF-89BF-DB784D1EFD1B}" type="slidenum">
              <a:rPr lang="en-CA" smtClean="0"/>
              <a:t>10</a:t>
            </a:fld>
            <a:endParaRPr lang="en-CA"/>
          </a:p>
        </p:txBody>
      </p:sp>
    </p:spTree>
    <p:extLst>
      <p:ext uri="{BB962C8B-B14F-4D97-AF65-F5344CB8AC3E}">
        <p14:creationId xmlns:p14="http://schemas.microsoft.com/office/powerpoint/2010/main" val="134014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9691E-77E4-4136-A9CA-C0746E568849}"/>
              </a:ext>
            </a:extLst>
          </p:cNvPr>
          <p:cNvSpPr>
            <a:spLocks noGrp="1"/>
          </p:cNvSpPr>
          <p:nvPr>
            <p:ph type="title"/>
          </p:nvPr>
        </p:nvSpPr>
        <p:spPr>
          <a:xfrm>
            <a:off x="1043631" y="809898"/>
            <a:ext cx="9942716" cy="1554480"/>
          </a:xfrm>
        </p:spPr>
        <p:txBody>
          <a:bodyPr anchor="ctr">
            <a:normAutofit/>
          </a:bodyPr>
          <a:lstStyle/>
          <a:p>
            <a:r>
              <a:rPr lang="en-US" sz="4800" b="1" dirty="0"/>
              <a:t>Types of hand hygiene</a:t>
            </a:r>
            <a:endParaRPr lang="en-CA" sz="4800" b="1" dirty="0"/>
          </a:p>
        </p:txBody>
      </p:sp>
      <p:sp>
        <p:nvSpPr>
          <p:cNvPr id="3" name="Content Placeholder 2">
            <a:extLst>
              <a:ext uri="{FF2B5EF4-FFF2-40B4-BE49-F238E27FC236}">
                <a16:creationId xmlns:a16="http://schemas.microsoft.com/office/drawing/2014/main" id="{1F1E2584-EF0A-4816-8812-D2705586657A}"/>
              </a:ext>
            </a:extLst>
          </p:cNvPr>
          <p:cNvSpPr>
            <a:spLocks noGrp="1"/>
          </p:cNvSpPr>
          <p:nvPr>
            <p:ph idx="1"/>
          </p:nvPr>
        </p:nvSpPr>
        <p:spPr>
          <a:xfrm>
            <a:off x="195858" y="2290977"/>
            <a:ext cx="11867187" cy="4252123"/>
          </a:xfrm>
        </p:spPr>
        <p:txBody>
          <a:bodyPr anchor="ctr">
            <a:normAutofit fontScale="77500" lnSpcReduction="20000"/>
          </a:bodyPr>
          <a:lstStyle/>
          <a:p>
            <a:pPr marL="0" indent="0">
              <a:buNone/>
            </a:pPr>
            <a:r>
              <a:rPr lang="en-CA" sz="3000" b="1" dirty="0">
                <a:solidFill>
                  <a:srgbClr val="000000"/>
                </a:solidFill>
                <a:latin typeface="Calibri" panose="020F0502020204030204" pitchFamily="34" charset="0"/>
                <a:cs typeface="Calibri" panose="020F0502020204030204" pitchFamily="34" charset="0"/>
              </a:rPr>
              <a:t>Hand sanitizing with alcohol-based hand rubs (ABHR) containing 70% to 90% alcohol </a:t>
            </a:r>
          </a:p>
          <a:p>
            <a:r>
              <a:rPr lang="en-CA" sz="3000" dirty="0">
                <a:solidFill>
                  <a:srgbClr val="000000"/>
                </a:solidFill>
                <a:latin typeface="Calibri" panose="020F0502020204030204" pitchFamily="34" charset="0"/>
                <a:cs typeface="Calibri" panose="020F0502020204030204" pitchFamily="34" charset="0"/>
              </a:rPr>
              <a:t>Preferred method when hands are not visibly soiled </a:t>
            </a:r>
          </a:p>
          <a:p>
            <a:r>
              <a:rPr lang="en-CA" sz="3000" dirty="0">
                <a:solidFill>
                  <a:srgbClr val="000000"/>
                </a:solidFill>
                <a:latin typeface="Calibri" panose="020F0502020204030204" pitchFamily="34" charset="0"/>
                <a:cs typeface="Calibri" panose="020F0502020204030204" pitchFamily="34" charset="0"/>
              </a:rPr>
              <a:t>Takes less time than traditional hand washing </a:t>
            </a:r>
          </a:p>
          <a:p>
            <a:r>
              <a:rPr lang="en-CA" sz="3000" dirty="0">
                <a:solidFill>
                  <a:srgbClr val="000000"/>
                </a:solidFill>
                <a:latin typeface="Calibri" panose="020F0502020204030204" pitchFamily="34" charset="0"/>
                <a:cs typeface="Calibri" panose="020F0502020204030204" pitchFamily="34" charset="0"/>
              </a:rPr>
              <a:t>People generally don’t wash hands properly – use of ABHR is more effective </a:t>
            </a:r>
          </a:p>
          <a:p>
            <a:r>
              <a:rPr lang="en-CA" sz="3000" dirty="0">
                <a:solidFill>
                  <a:srgbClr val="000000"/>
                </a:solidFill>
                <a:latin typeface="Calibri" panose="020F0502020204030204" pitchFamily="34" charset="0"/>
                <a:cs typeface="Calibri" panose="020F0502020204030204" pitchFamily="34" charset="0"/>
              </a:rPr>
              <a:t>Hand wash thoroughly with soap and water after many uses of ABHR</a:t>
            </a:r>
            <a:endParaRPr lang="en-CA" sz="3000" dirty="0"/>
          </a:p>
          <a:p>
            <a:pPr marL="0" indent="0">
              <a:buNone/>
            </a:pPr>
            <a:r>
              <a:rPr lang="en-CA" sz="3000" b="1" dirty="0">
                <a:latin typeface="Calibri" panose="020F0502020204030204" pitchFamily="34" charset="0"/>
                <a:cs typeface="Calibri" panose="020F0502020204030204" pitchFamily="34" charset="0"/>
              </a:rPr>
              <a:t>Hand washing with soap and running water </a:t>
            </a:r>
          </a:p>
          <a:p>
            <a:r>
              <a:rPr lang="en-CA" sz="3000" dirty="0">
                <a:latin typeface="Calibri" panose="020F0502020204030204" pitchFamily="34" charset="0"/>
                <a:cs typeface="Calibri" panose="020F0502020204030204" pitchFamily="34" charset="0"/>
              </a:rPr>
              <a:t>Must be done when hands are visibly soiled</a:t>
            </a:r>
          </a:p>
          <a:p>
            <a:r>
              <a:rPr lang="en-CA" sz="3000" dirty="0">
                <a:latin typeface="Calibri" panose="020F0502020204030204" pitchFamily="34" charset="0"/>
                <a:cs typeface="Calibri" panose="020F0502020204030204" pitchFamily="34" charset="0"/>
              </a:rPr>
              <a:t>Organic material on the hands reduces the effectiveness of ABHR</a:t>
            </a:r>
          </a:p>
          <a:p>
            <a:r>
              <a:rPr lang="en-CA" sz="3000" dirty="0">
                <a:latin typeface="Calibri" panose="020F0502020204030204" pitchFamily="34" charset="0"/>
                <a:cs typeface="Calibri" panose="020F0502020204030204" pitchFamily="34" charset="0"/>
              </a:rPr>
              <a:t>Mechanical action of washing, rinsing, and drying – removes transient bacteria</a:t>
            </a:r>
          </a:p>
          <a:p>
            <a:r>
              <a:rPr lang="en-CA" sz="3000" dirty="0">
                <a:latin typeface="Calibri" panose="020F0502020204030204" pitchFamily="34" charset="0"/>
                <a:cs typeface="Calibri" panose="020F0502020204030204" pitchFamily="34" charset="0"/>
              </a:rPr>
              <a:t>If hands are visibly soiled and running water is not available (e.g., field trips) – moistened towelette to remove the visible soil, followed by ABHR</a:t>
            </a:r>
          </a:p>
          <a:p>
            <a:pPr>
              <a:spcBef>
                <a:spcPts val="0"/>
              </a:spcBef>
            </a:pPr>
            <a:endParaRPr lang="en-CA"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6153BB2-43F3-48F2-BD58-BF141F405E36}"/>
              </a:ext>
            </a:extLst>
          </p:cNvPr>
          <p:cNvSpPr>
            <a:spLocks noGrp="1"/>
          </p:cNvSpPr>
          <p:nvPr>
            <p:ph type="sldNum" sz="quarter" idx="12"/>
          </p:nvPr>
        </p:nvSpPr>
        <p:spPr/>
        <p:txBody>
          <a:bodyPr/>
          <a:lstStyle/>
          <a:p>
            <a:fld id="{F546752C-9361-4DCF-89BF-DB784D1EFD1B}" type="slidenum">
              <a:rPr lang="en-CA" smtClean="0"/>
              <a:t>11</a:t>
            </a:fld>
            <a:endParaRPr lang="en-CA"/>
          </a:p>
        </p:txBody>
      </p:sp>
    </p:spTree>
    <p:extLst>
      <p:ext uri="{BB962C8B-B14F-4D97-AF65-F5344CB8AC3E}">
        <p14:creationId xmlns:p14="http://schemas.microsoft.com/office/powerpoint/2010/main" val="354831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9691E-77E4-4136-A9CA-C0746E568849}"/>
              </a:ext>
            </a:extLst>
          </p:cNvPr>
          <p:cNvSpPr>
            <a:spLocks noGrp="1"/>
          </p:cNvSpPr>
          <p:nvPr>
            <p:ph type="title"/>
          </p:nvPr>
        </p:nvSpPr>
        <p:spPr>
          <a:xfrm>
            <a:off x="1043631" y="809898"/>
            <a:ext cx="9942716" cy="1554480"/>
          </a:xfrm>
        </p:spPr>
        <p:txBody>
          <a:bodyPr anchor="ctr">
            <a:normAutofit/>
          </a:bodyPr>
          <a:lstStyle/>
          <a:p>
            <a:r>
              <a:rPr lang="en-US" sz="4800" b="1" dirty="0"/>
              <a:t>Hand hygiene practices</a:t>
            </a:r>
            <a:endParaRPr lang="en-CA" sz="4800" b="1" dirty="0"/>
          </a:p>
        </p:txBody>
      </p:sp>
      <p:sp>
        <p:nvSpPr>
          <p:cNvPr id="3" name="Content Placeholder 2">
            <a:extLst>
              <a:ext uri="{FF2B5EF4-FFF2-40B4-BE49-F238E27FC236}">
                <a16:creationId xmlns:a16="http://schemas.microsoft.com/office/drawing/2014/main" id="{1F1E2584-EF0A-4816-8812-D2705586657A}"/>
              </a:ext>
            </a:extLst>
          </p:cNvPr>
          <p:cNvSpPr>
            <a:spLocks noGrp="1"/>
          </p:cNvSpPr>
          <p:nvPr>
            <p:ph idx="1"/>
          </p:nvPr>
        </p:nvSpPr>
        <p:spPr>
          <a:xfrm>
            <a:off x="195859" y="2290977"/>
            <a:ext cx="7805141" cy="4252123"/>
          </a:xfrm>
        </p:spPr>
        <p:txBody>
          <a:bodyPr anchor="ctr">
            <a:normAutofit/>
          </a:bodyPr>
          <a:lstStyle/>
          <a:p>
            <a:r>
              <a:rPr lang="en-CA" sz="2800" dirty="0">
                <a:solidFill>
                  <a:srgbClr val="000000"/>
                </a:solidFill>
                <a:latin typeface="Calibri" panose="020F0502020204030204" pitchFamily="34" charset="0"/>
                <a:cs typeface="Calibri" panose="020F0502020204030204" pitchFamily="34" charset="0"/>
              </a:rPr>
              <a:t>It is important that skin on hands remain intact to reduce the spread of organisms</a:t>
            </a:r>
          </a:p>
          <a:p>
            <a:pPr marL="0" indent="0">
              <a:buNone/>
            </a:pPr>
            <a:r>
              <a:rPr lang="en-CA" sz="2800" b="1" dirty="0">
                <a:solidFill>
                  <a:srgbClr val="000000"/>
                </a:solidFill>
                <a:latin typeface="Calibri" panose="020F0502020204030204" pitchFamily="34" charset="0"/>
                <a:cs typeface="Calibri" panose="020F0502020204030204" pitchFamily="34" charset="0"/>
              </a:rPr>
              <a:t>To clean hands properly:</a:t>
            </a:r>
          </a:p>
          <a:p>
            <a:pPr marL="342900" indent="-342900">
              <a:buFont typeface="Arial" panose="020B0604020202020204" pitchFamily="34" charset="0"/>
              <a:buChar char="•"/>
            </a:pPr>
            <a:r>
              <a:rPr lang="en-CA" sz="2800" dirty="0">
                <a:solidFill>
                  <a:srgbClr val="000000"/>
                </a:solidFill>
                <a:latin typeface="Calibri" panose="020F0502020204030204" pitchFamily="34" charset="0"/>
                <a:cs typeface="Calibri" panose="020F0502020204030204" pitchFamily="34" charset="0"/>
              </a:rPr>
              <a:t>Rub all parts of the hands with an alcohol-based hand rub or soap and running water</a:t>
            </a:r>
          </a:p>
          <a:p>
            <a:pPr marL="342900" indent="-342900">
              <a:buFont typeface="Arial" panose="020B0604020202020204" pitchFamily="34" charset="0"/>
              <a:buChar char="•"/>
            </a:pPr>
            <a:r>
              <a:rPr lang="en-CA" sz="2800" dirty="0">
                <a:solidFill>
                  <a:srgbClr val="000000"/>
                </a:solidFill>
                <a:latin typeface="Calibri" panose="020F0502020204030204" pitchFamily="34" charset="0"/>
                <a:cs typeface="Calibri" panose="020F0502020204030204" pitchFamily="34" charset="0"/>
              </a:rPr>
              <a:t>Pay special attention to fingertips, between fingers, back of hands, and base of the thumbs</a:t>
            </a:r>
          </a:p>
          <a:p>
            <a:pPr>
              <a:spcBef>
                <a:spcPts val="0"/>
              </a:spcBef>
            </a:pPr>
            <a:endParaRPr lang="en-CA"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Box 3">
            <a:extLst>
              <a:ext uri="{FF2B5EF4-FFF2-40B4-BE49-F238E27FC236}">
                <a16:creationId xmlns:a16="http://schemas.microsoft.com/office/drawing/2014/main" id="{D38CFEE1-0A37-453B-B358-7A628CD17DF9}"/>
              </a:ext>
            </a:extLst>
          </p:cNvPr>
          <p:cNvSpPr txBox="1">
            <a:spLocks noChangeArrowheads="1"/>
          </p:cNvSpPr>
          <p:nvPr/>
        </p:nvSpPr>
        <p:spPr bwMode="auto">
          <a:xfrm>
            <a:off x="8196859" y="2077449"/>
            <a:ext cx="3455116" cy="2089150"/>
          </a:xfrm>
          <a:prstGeom prst="rect">
            <a:avLst/>
          </a:prstGeom>
          <a:solidFill>
            <a:srgbClr val="CBDDEB"/>
          </a:solidFill>
          <a:ln w="9525">
            <a:solidFill>
              <a:srgbClr val="000000"/>
            </a:solidFill>
            <a:miter lim="800000"/>
            <a:headEnd/>
            <a:tailEnd/>
          </a:ln>
        </p:spPr>
        <p:txBody>
          <a:bodyPr/>
          <a:lstStyle>
            <a:lvl1pPr marL="273050" indent="-273050" eaLnBrk="0" hangingPunct="0">
              <a:defRPr sz="3600">
                <a:solidFill>
                  <a:srgbClr val="000000"/>
                </a:solidFill>
                <a:latin typeface="Arial Narrow" panose="020B0606020202030204" pitchFamily="34" charset="0"/>
                <a:ea typeface="ＭＳ Ｐゴシック" panose="020B0600070205080204" pitchFamily="34" charset="-128"/>
              </a:defRPr>
            </a:lvl1pPr>
            <a:lvl2pPr marL="742950" indent="-285750" eaLnBrk="0" hangingPunct="0">
              <a:defRPr sz="3600">
                <a:solidFill>
                  <a:srgbClr val="000000"/>
                </a:solidFill>
                <a:latin typeface="Arial Narrow" panose="020B0606020202030204" pitchFamily="34" charset="0"/>
                <a:ea typeface="ＭＳ Ｐゴシック" panose="020B0600070205080204" pitchFamily="34" charset="-128"/>
              </a:defRPr>
            </a:lvl2pPr>
            <a:lvl3pPr marL="1143000" indent="-228600" eaLnBrk="0" hangingPunct="0">
              <a:defRPr sz="3600">
                <a:solidFill>
                  <a:srgbClr val="000000"/>
                </a:solidFill>
                <a:latin typeface="Arial Narrow" panose="020B0606020202030204" pitchFamily="34" charset="0"/>
                <a:ea typeface="ＭＳ Ｐゴシック" panose="020B0600070205080204" pitchFamily="34" charset="-128"/>
              </a:defRPr>
            </a:lvl3pPr>
            <a:lvl4pPr marL="1600200" indent="-228600" eaLnBrk="0" hangingPunct="0">
              <a:defRPr sz="3600">
                <a:solidFill>
                  <a:srgbClr val="000000"/>
                </a:solidFill>
                <a:latin typeface="Arial Narrow" panose="020B0606020202030204" pitchFamily="34" charset="0"/>
                <a:ea typeface="ＭＳ Ｐゴシック" panose="020B0600070205080204" pitchFamily="34" charset="-128"/>
              </a:defRPr>
            </a:lvl4pPr>
            <a:lvl5pPr marL="2057400" indent="-228600" eaLnBrk="0" hangingPunct="0">
              <a:defRPr sz="3600">
                <a:solidFill>
                  <a:srgbClr val="000000"/>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defRPr sz="3600">
                <a:solidFill>
                  <a:srgbClr val="000000"/>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defRPr sz="3600">
                <a:solidFill>
                  <a:srgbClr val="000000"/>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defRPr sz="3600">
                <a:solidFill>
                  <a:srgbClr val="000000"/>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defRPr sz="3600">
                <a:solidFill>
                  <a:srgbClr val="000000"/>
                </a:solidFill>
                <a:latin typeface="Arial Narrow" panose="020B0606020202030204" pitchFamily="34" charset="0"/>
                <a:ea typeface="ＭＳ Ｐゴシック" panose="020B0600070205080204" pitchFamily="34" charset="-128"/>
              </a:defRPr>
            </a:lvl9pPr>
          </a:lstStyle>
          <a:p>
            <a:pPr>
              <a:spcBef>
                <a:spcPct val="0"/>
              </a:spcBef>
              <a:spcAft>
                <a:spcPts val="200"/>
              </a:spcAft>
              <a:buFont typeface="Wingdings" panose="05000000000000000000" pitchFamily="2" charset="2"/>
              <a:buChar char="Ø"/>
            </a:pPr>
            <a:r>
              <a:rPr lang="en-US" altLang="en-US" sz="1800" b="1" dirty="0">
                <a:solidFill>
                  <a:srgbClr val="221E1F"/>
                </a:solidFill>
              </a:rPr>
              <a:t>Keep nails short and clean</a:t>
            </a:r>
          </a:p>
          <a:p>
            <a:pPr>
              <a:spcBef>
                <a:spcPct val="0"/>
              </a:spcBef>
              <a:spcAft>
                <a:spcPts val="200"/>
              </a:spcAft>
              <a:buFont typeface="Wingdings" panose="05000000000000000000" pitchFamily="2" charset="2"/>
              <a:buChar char="Ø"/>
            </a:pPr>
            <a:r>
              <a:rPr lang="en-US" altLang="en-US" sz="1800" b="1" dirty="0">
                <a:solidFill>
                  <a:srgbClr val="221E1F"/>
                </a:solidFill>
              </a:rPr>
              <a:t>Remove rings and bracelets     </a:t>
            </a:r>
          </a:p>
          <a:p>
            <a:pPr>
              <a:spcBef>
                <a:spcPct val="0"/>
              </a:spcBef>
              <a:spcAft>
                <a:spcPts val="200"/>
              </a:spcAft>
              <a:buFont typeface="Wingdings" panose="05000000000000000000" pitchFamily="2" charset="2"/>
              <a:buChar char="Ø"/>
            </a:pPr>
            <a:r>
              <a:rPr lang="en-US" altLang="en-US" sz="1800" b="1" dirty="0">
                <a:solidFill>
                  <a:srgbClr val="221E1F"/>
                </a:solidFill>
              </a:rPr>
              <a:t>Do not wear artificial nails</a:t>
            </a:r>
          </a:p>
          <a:p>
            <a:pPr>
              <a:spcBef>
                <a:spcPct val="0"/>
              </a:spcBef>
              <a:spcAft>
                <a:spcPts val="200"/>
              </a:spcAft>
              <a:buFont typeface="Wingdings" panose="05000000000000000000" pitchFamily="2" charset="2"/>
              <a:buChar char="Ø"/>
            </a:pPr>
            <a:r>
              <a:rPr lang="en-US" altLang="en-US" sz="1800" b="1" dirty="0">
                <a:solidFill>
                  <a:srgbClr val="221E1F"/>
                </a:solidFill>
              </a:rPr>
              <a:t>Remove chipped nail polish</a:t>
            </a:r>
          </a:p>
          <a:p>
            <a:pPr>
              <a:spcBef>
                <a:spcPct val="0"/>
              </a:spcBef>
              <a:buFont typeface="Wingdings" panose="05000000000000000000" pitchFamily="2" charset="2"/>
              <a:buChar char="Ø"/>
            </a:pPr>
            <a:r>
              <a:rPr lang="en-US" altLang="en-US" sz="1800" b="1" dirty="0">
                <a:solidFill>
                  <a:srgbClr val="221E1F"/>
                </a:solidFill>
              </a:rPr>
              <a:t>Make sure that sleeves are pushed up and do not get wet</a:t>
            </a:r>
            <a:endParaRPr lang="en-US" altLang="en-US" sz="1800" dirty="0">
              <a:solidFill>
                <a:schemeClr val="tx1"/>
              </a:solidFill>
            </a:endParaRPr>
          </a:p>
        </p:txBody>
      </p:sp>
      <p:sp>
        <p:nvSpPr>
          <p:cNvPr id="16" name="Text Box 4">
            <a:extLst>
              <a:ext uri="{FF2B5EF4-FFF2-40B4-BE49-F238E27FC236}">
                <a16:creationId xmlns:a16="http://schemas.microsoft.com/office/drawing/2014/main" id="{D50E03B7-BBEE-4563-A4D6-49F4B17159D9}"/>
              </a:ext>
            </a:extLst>
          </p:cNvPr>
          <p:cNvSpPr txBox="1">
            <a:spLocks noChangeArrowheads="1"/>
          </p:cNvSpPr>
          <p:nvPr/>
        </p:nvSpPr>
        <p:spPr bwMode="auto">
          <a:xfrm>
            <a:off x="8196859" y="4252471"/>
            <a:ext cx="3457575" cy="2089150"/>
          </a:xfrm>
          <a:prstGeom prst="rect">
            <a:avLst/>
          </a:prstGeom>
          <a:solidFill>
            <a:srgbClr val="CBDDEB"/>
          </a:solidFill>
          <a:ln w="9525">
            <a:solidFill>
              <a:srgbClr val="000000"/>
            </a:solidFill>
            <a:miter lim="800000"/>
            <a:headEnd/>
            <a:tailEnd/>
          </a:ln>
        </p:spPr>
        <p:txBody>
          <a:bodyPr/>
          <a:lstStyle>
            <a:lvl1pPr marL="273050" indent="-273050" eaLnBrk="0" hangingPunct="0">
              <a:defRPr sz="3600">
                <a:solidFill>
                  <a:srgbClr val="000000"/>
                </a:solidFill>
                <a:latin typeface="Arial Narrow" panose="020B0606020202030204" pitchFamily="34" charset="0"/>
                <a:ea typeface="ＭＳ Ｐゴシック" panose="020B0600070205080204" pitchFamily="34" charset="-128"/>
              </a:defRPr>
            </a:lvl1pPr>
            <a:lvl2pPr marL="742950" indent="-285750" eaLnBrk="0" hangingPunct="0">
              <a:defRPr sz="3600">
                <a:solidFill>
                  <a:srgbClr val="000000"/>
                </a:solidFill>
                <a:latin typeface="Arial Narrow" panose="020B0606020202030204" pitchFamily="34" charset="0"/>
                <a:ea typeface="ＭＳ Ｐゴシック" panose="020B0600070205080204" pitchFamily="34" charset="-128"/>
              </a:defRPr>
            </a:lvl2pPr>
            <a:lvl3pPr marL="1143000" indent="-228600" eaLnBrk="0" hangingPunct="0">
              <a:defRPr sz="3600">
                <a:solidFill>
                  <a:srgbClr val="000000"/>
                </a:solidFill>
                <a:latin typeface="Arial Narrow" panose="020B0606020202030204" pitchFamily="34" charset="0"/>
                <a:ea typeface="ＭＳ Ｐゴシック" panose="020B0600070205080204" pitchFamily="34" charset="-128"/>
              </a:defRPr>
            </a:lvl3pPr>
            <a:lvl4pPr marL="1600200" indent="-228600" eaLnBrk="0" hangingPunct="0">
              <a:defRPr sz="3600">
                <a:solidFill>
                  <a:srgbClr val="000000"/>
                </a:solidFill>
                <a:latin typeface="Arial Narrow" panose="020B0606020202030204" pitchFamily="34" charset="0"/>
                <a:ea typeface="ＭＳ Ｐゴシック" panose="020B0600070205080204" pitchFamily="34" charset="-128"/>
              </a:defRPr>
            </a:lvl4pPr>
            <a:lvl5pPr marL="2057400" indent="-228600" eaLnBrk="0" hangingPunct="0">
              <a:defRPr sz="3600">
                <a:solidFill>
                  <a:srgbClr val="000000"/>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defRPr sz="3600">
                <a:solidFill>
                  <a:srgbClr val="000000"/>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defRPr sz="3600">
                <a:solidFill>
                  <a:srgbClr val="000000"/>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defRPr sz="3600">
                <a:solidFill>
                  <a:srgbClr val="000000"/>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defRPr sz="3600">
                <a:solidFill>
                  <a:srgbClr val="000000"/>
                </a:solidFill>
                <a:latin typeface="Arial Narrow" panose="020B0606020202030204" pitchFamily="34" charset="0"/>
                <a:ea typeface="ＭＳ Ｐゴシック" panose="020B0600070205080204" pitchFamily="34" charset="-128"/>
              </a:defRPr>
            </a:lvl9pPr>
          </a:lstStyle>
          <a:p>
            <a:pPr>
              <a:spcBef>
                <a:spcPct val="0"/>
              </a:spcBef>
              <a:spcAft>
                <a:spcPts val="200"/>
              </a:spcAft>
              <a:buFont typeface="Wingdings" panose="05000000000000000000" pitchFamily="2" charset="2"/>
              <a:buChar char="Ø"/>
            </a:pPr>
            <a:r>
              <a:rPr lang="en-US" altLang="en-US" sz="1800" b="1" dirty="0">
                <a:solidFill>
                  <a:srgbClr val="221E1F"/>
                </a:solidFill>
              </a:rPr>
              <a:t>Clean hands for </a:t>
            </a:r>
            <a:r>
              <a:rPr lang="en-US" altLang="en-US" sz="1800" b="1" u="sng" dirty="0">
                <a:solidFill>
                  <a:srgbClr val="221E1F"/>
                </a:solidFill>
              </a:rPr>
              <a:t>a minimum</a:t>
            </a:r>
            <a:r>
              <a:rPr lang="en-US" altLang="en-US" sz="1800" b="1" dirty="0">
                <a:solidFill>
                  <a:srgbClr val="221E1F"/>
                </a:solidFill>
              </a:rPr>
              <a:t> of 15 seconds</a:t>
            </a:r>
          </a:p>
          <a:p>
            <a:pPr>
              <a:spcBef>
                <a:spcPct val="0"/>
              </a:spcBef>
              <a:spcAft>
                <a:spcPts val="200"/>
              </a:spcAft>
              <a:buFont typeface="Wingdings" panose="05000000000000000000" pitchFamily="2" charset="2"/>
              <a:buChar char="Ø"/>
            </a:pPr>
            <a:r>
              <a:rPr lang="en-US" altLang="en-US" sz="1800" b="1" dirty="0">
                <a:solidFill>
                  <a:srgbClr val="221E1F"/>
                </a:solidFill>
              </a:rPr>
              <a:t>Sing the ‘happy birthday’ song twice to keep the count</a:t>
            </a:r>
          </a:p>
          <a:p>
            <a:pPr>
              <a:spcBef>
                <a:spcPct val="0"/>
              </a:spcBef>
              <a:spcAft>
                <a:spcPts val="200"/>
              </a:spcAft>
              <a:buFont typeface="Wingdings" panose="05000000000000000000" pitchFamily="2" charset="2"/>
              <a:buChar char="Ø"/>
            </a:pPr>
            <a:r>
              <a:rPr lang="en-US" altLang="en-US" sz="1800" b="1" dirty="0">
                <a:solidFill>
                  <a:srgbClr val="221E1F"/>
                </a:solidFill>
              </a:rPr>
              <a:t>Dry hands thoroughly</a:t>
            </a:r>
          </a:p>
          <a:p>
            <a:pPr>
              <a:spcBef>
                <a:spcPct val="0"/>
              </a:spcBef>
              <a:buFont typeface="Wingdings" panose="05000000000000000000" pitchFamily="2" charset="2"/>
              <a:buChar char="Ø"/>
            </a:pPr>
            <a:r>
              <a:rPr lang="en-US" altLang="en-US" sz="1800" b="1" dirty="0">
                <a:solidFill>
                  <a:srgbClr val="221E1F"/>
                </a:solidFill>
              </a:rPr>
              <a:t>Apply water-based lotion to hands frequently</a:t>
            </a:r>
          </a:p>
        </p:txBody>
      </p:sp>
      <p:sp>
        <p:nvSpPr>
          <p:cNvPr id="4" name="Slide Number Placeholder 3">
            <a:extLst>
              <a:ext uri="{FF2B5EF4-FFF2-40B4-BE49-F238E27FC236}">
                <a16:creationId xmlns:a16="http://schemas.microsoft.com/office/drawing/2014/main" id="{EE308537-2FE1-461C-8471-86BBA20FAC5D}"/>
              </a:ext>
            </a:extLst>
          </p:cNvPr>
          <p:cNvSpPr>
            <a:spLocks noGrp="1"/>
          </p:cNvSpPr>
          <p:nvPr>
            <p:ph type="sldNum" sz="quarter" idx="12"/>
          </p:nvPr>
        </p:nvSpPr>
        <p:spPr/>
        <p:txBody>
          <a:bodyPr/>
          <a:lstStyle/>
          <a:p>
            <a:fld id="{F546752C-9361-4DCF-89BF-DB784D1EFD1B}" type="slidenum">
              <a:rPr lang="en-CA" smtClean="0"/>
              <a:t>12</a:t>
            </a:fld>
            <a:endParaRPr lang="en-CA"/>
          </a:p>
        </p:txBody>
      </p:sp>
    </p:spTree>
    <p:extLst>
      <p:ext uri="{BB962C8B-B14F-4D97-AF65-F5344CB8AC3E}">
        <p14:creationId xmlns:p14="http://schemas.microsoft.com/office/powerpoint/2010/main" val="247649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2BB2B06-2558-402F-9776-BB54D955FF4A}"/>
              </a:ext>
            </a:extLst>
          </p:cNvPr>
          <p:cNvSpPr>
            <a:spLocks noGrp="1"/>
          </p:cNvSpPr>
          <p:nvPr>
            <p:ph type="title"/>
          </p:nvPr>
        </p:nvSpPr>
        <p:spPr>
          <a:xfrm>
            <a:off x="5513925" y="893763"/>
            <a:ext cx="6152049" cy="1494595"/>
          </a:xfrm>
        </p:spPr>
        <p:txBody>
          <a:bodyPr anchor="b">
            <a:normAutofit fontScale="90000"/>
          </a:bodyPr>
          <a:lstStyle/>
          <a:p>
            <a:pPr algn="ctr"/>
            <a:br>
              <a:rPr lang="en-CA" sz="2500" b="1" dirty="0"/>
            </a:br>
            <a:r>
              <a:rPr lang="en-CA" sz="4800" b="1" dirty="0"/>
              <a:t>Cleaning and Disinfection</a:t>
            </a:r>
            <a:br>
              <a:rPr lang="en-CA" sz="2500" b="1" i="1" dirty="0"/>
            </a:br>
            <a:br>
              <a:rPr lang="en-US" sz="2500" b="1" dirty="0"/>
            </a:br>
            <a:endParaRPr lang="en-CA" sz="2500" b="1" dirty="0"/>
          </a:p>
        </p:txBody>
      </p:sp>
      <p:sp>
        <p:nvSpPr>
          <p:cNvPr id="64" name="Freeform: Shape 63">
            <a:extLst>
              <a:ext uri="{FF2B5EF4-FFF2-40B4-BE49-F238E27FC236}">
                <a16:creationId xmlns:a16="http://schemas.microsoft.com/office/drawing/2014/main" id="{BEF4372A-692C-4CED-B5B5-A59F1BB71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909" y="893763"/>
            <a:ext cx="5176299" cy="501405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a:extLst>
              <a:ext uri="{FF2B5EF4-FFF2-40B4-BE49-F238E27FC236}">
                <a16:creationId xmlns:a16="http://schemas.microsoft.com/office/drawing/2014/main" id="{8B3C37AC-55F4-4E62-BE89-63044ACED257}"/>
              </a:ext>
            </a:extLst>
          </p:cNvPr>
          <p:cNvPicPr>
            <a:picLocks noChangeAspect="1"/>
          </p:cNvPicPr>
          <p:nvPr/>
        </p:nvPicPr>
        <p:blipFill rotWithShape="1">
          <a:blip r:embed="rId3"/>
          <a:srcRect l="18626" r="22396" b="-1"/>
          <a:stretch/>
        </p:blipFill>
        <p:spPr>
          <a:xfrm>
            <a:off x="802692" y="1060885"/>
            <a:ext cx="4906732" cy="4679812"/>
          </a:xfrm>
          <a:custGeom>
            <a:avLst/>
            <a:gdLst/>
            <a:ahLst/>
            <a:cxnLst/>
            <a:rect l="l" t="t" r="r" b="b"/>
            <a:pathLst>
              <a:path w="4906732" h="4679812">
                <a:moveTo>
                  <a:pt x="2807999" y="0"/>
                </a:moveTo>
                <a:cubicBezTo>
                  <a:pt x="3130622" y="0"/>
                  <a:pt x="3427552" y="62945"/>
                  <a:pt x="3690684" y="186911"/>
                </a:cubicBezTo>
                <a:cubicBezTo>
                  <a:pt x="3937285" y="303182"/>
                  <a:pt x="4153876" y="472887"/>
                  <a:pt x="4334455" y="691216"/>
                </a:cubicBezTo>
                <a:cubicBezTo>
                  <a:pt x="4703514" y="1137598"/>
                  <a:pt x="4906732" y="1771961"/>
                  <a:pt x="4906732" y="2477497"/>
                </a:cubicBezTo>
                <a:cubicBezTo>
                  <a:pt x="4906732" y="2758986"/>
                  <a:pt x="4828077" y="2984902"/>
                  <a:pt x="4651814" y="3210070"/>
                </a:cubicBezTo>
                <a:cubicBezTo>
                  <a:pt x="4467443" y="3445606"/>
                  <a:pt x="4190412" y="3662546"/>
                  <a:pt x="3897062" y="3892202"/>
                </a:cubicBezTo>
                <a:cubicBezTo>
                  <a:pt x="3842940" y="3934522"/>
                  <a:pt x="3787028" y="3978338"/>
                  <a:pt x="3731118" y="4022687"/>
                </a:cubicBezTo>
                <a:cubicBezTo>
                  <a:pt x="3230651" y="4419592"/>
                  <a:pt x="2865384" y="4679812"/>
                  <a:pt x="2367551" y="4679812"/>
                </a:cubicBezTo>
                <a:cubicBezTo>
                  <a:pt x="1609008" y="4679812"/>
                  <a:pt x="1071796" y="4360387"/>
                  <a:pt x="571329" y="3611676"/>
                </a:cubicBezTo>
                <a:cubicBezTo>
                  <a:pt x="505836" y="3513679"/>
                  <a:pt x="441817" y="3424553"/>
                  <a:pt x="379904" y="3338417"/>
                </a:cubicBezTo>
                <a:cubicBezTo>
                  <a:pt x="123300" y="2981268"/>
                  <a:pt x="0" y="2795534"/>
                  <a:pt x="0" y="2477497"/>
                </a:cubicBezTo>
                <a:cubicBezTo>
                  <a:pt x="0" y="2161706"/>
                  <a:pt x="77286" y="1849760"/>
                  <a:pt x="229543" y="1550320"/>
                </a:cubicBezTo>
                <a:cubicBezTo>
                  <a:pt x="378535" y="1257397"/>
                  <a:pt x="591545" y="989269"/>
                  <a:pt x="862575" y="753626"/>
                </a:cubicBezTo>
                <a:cubicBezTo>
                  <a:pt x="1128971" y="521938"/>
                  <a:pt x="1445380" y="330861"/>
                  <a:pt x="1777796" y="201123"/>
                </a:cubicBezTo>
                <a:cubicBezTo>
                  <a:pt x="2119161" y="67648"/>
                  <a:pt x="2465896" y="0"/>
                  <a:pt x="2807999" y="0"/>
                </a:cubicBezTo>
                <a:close/>
              </a:path>
            </a:pathLst>
          </a:custGeom>
        </p:spPr>
      </p:pic>
      <p:sp>
        <p:nvSpPr>
          <p:cNvPr id="66" name="Freeform: Shape 65">
            <a:extLst>
              <a:ext uri="{FF2B5EF4-FFF2-40B4-BE49-F238E27FC236}">
                <a16:creationId xmlns:a16="http://schemas.microsoft.com/office/drawing/2014/main" id="{82C2D486-D099-46DF-B7EF-A28E89F58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92" y="1060885"/>
            <a:ext cx="4906732" cy="4679812"/>
          </a:xfrm>
          <a:custGeom>
            <a:avLst/>
            <a:gdLst>
              <a:gd name="connsiteX0" fmla="*/ 2823706 w 4906732"/>
              <a:gd name="connsiteY0" fmla="*/ 125909 h 4679812"/>
              <a:gd name="connsiteX1" fmla="*/ 1850428 w 4906732"/>
              <a:gd name="connsiteY1" fmla="*/ 315565 h 4679812"/>
              <a:gd name="connsiteX2" fmla="*/ 985777 w 4906732"/>
              <a:gd name="connsiteY2" fmla="*/ 836564 h 4679812"/>
              <a:gd name="connsiteX3" fmla="*/ 387723 w 4906732"/>
              <a:gd name="connsiteY3" fmla="*/ 1587831 h 4679812"/>
              <a:gd name="connsiteX4" fmla="*/ 170864 w 4906732"/>
              <a:gd name="connsiteY4" fmla="*/ 2462142 h 4679812"/>
              <a:gd name="connsiteX5" fmla="*/ 529776 w 4906732"/>
              <a:gd name="connsiteY5" fmla="*/ 3273973 h 4679812"/>
              <a:gd name="connsiteX6" fmla="*/ 710624 w 4906732"/>
              <a:gd name="connsiteY6" fmla="*/ 3531652 h 4679812"/>
              <a:gd name="connsiteX7" fmla="*/ 2407596 w 4906732"/>
              <a:gd name="connsiteY7" fmla="*/ 4538883 h 4679812"/>
              <a:gd name="connsiteX8" fmla="*/ 3695819 w 4906732"/>
              <a:gd name="connsiteY8" fmla="*/ 3919227 h 4679812"/>
              <a:gd name="connsiteX9" fmla="*/ 3852594 w 4906732"/>
              <a:gd name="connsiteY9" fmla="*/ 3796182 h 4679812"/>
              <a:gd name="connsiteX10" fmla="*/ 4565642 w 4906732"/>
              <a:gd name="connsiteY10" fmla="*/ 3152944 h 4679812"/>
              <a:gd name="connsiteX11" fmla="*/ 4806474 w 4906732"/>
              <a:gd name="connsiteY11" fmla="*/ 2462142 h 4679812"/>
              <a:gd name="connsiteX12" fmla="*/ 4265818 w 4906732"/>
              <a:gd name="connsiteY12" fmla="*/ 777712 h 4679812"/>
              <a:gd name="connsiteX13" fmla="*/ 3657619 w 4906732"/>
              <a:gd name="connsiteY13" fmla="*/ 302163 h 4679812"/>
              <a:gd name="connsiteX14" fmla="*/ 2823706 w 4906732"/>
              <a:gd name="connsiteY14" fmla="*/ 125909 h 4679812"/>
              <a:gd name="connsiteX15" fmla="*/ 2807999 w 4906732"/>
              <a:gd name="connsiteY15" fmla="*/ 0 h 4679812"/>
              <a:gd name="connsiteX16" fmla="*/ 3690684 w 4906732"/>
              <a:gd name="connsiteY16" fmla="*/ 186911 h 4679812"/>
              <a:gd name="connsiteX17" fmla="*/ 4334455 w 4906732"/>
              <a:gd name="connsiteY17" fmla="*/ 691216 h 4679812"/>
              <a:gd name="connsiteX18" fmla="*/ 4906732 w 4906732"/>
              <a:gd name="connsiteY18" fmla="*/ 2477497 h 4679812"/>
              <a:gd name="connsiteX19" fmla="*/ 4651814 w 4906732"/>
              <a:gd name="connsiteY19" fmla="*/ 3210070 h 4679812"/>
              <a:gd name="connsiteX20" fmla="*/ 3897062 w 4906732"/>
              <a:gd name="connsiteY20" fmla="*/ 3892202 h 4679812"/>
              <a:gd name="connsiteX21" fmla="*/ 3731118 w 4906732"/>
              <a:gd name="connsiteY21" fmla="*/ 4022687 h 4679812"/>
              <a:gd name="connsiteX22" fmla="*/ 2367551 w 4906732"/>
              <a:gd name="connsiteY22" fmla="*/ 4679812 h 4679812"/>
              <a:gd name="connsiteX23" fmla="*/ 571329 w 4906732"/>
              <a:gd name="connsiteY23" fmla="*/ 3611676 h 4679812"/>
              <a:gd name="connsiteX24" fmla="*/ 379904 w 4906732"/>
              <a:gd name="connsiteY24" fmla="*/ 3338417 h 4679812"/>
              <a:gd name="connsiteX25" fmla="*/ 0 w 4906732"/>
              <a:gd name="connsiteY25" fmla="*/ 2477497 h 4679812"/>
              <a:gd name="connsiteX26" fmla="*/ 229543 w 4906732"/>
              <a:gd name="connsiteY26" fmla="*/ 1550320 h 4679812"/>
              <a:gd name="connsiteX27" fmla="*/ 862575 w 4906732"/>
              <a:gd name="connsiteY27" fmla="*/ 753626 h 4679812"/>
              <a:gd name="connsiteX28" fmla="*/ 1777796 w 4906732"/>
              <a:gd name="connsiteY28" fmla="*/ 201123 h 4679812"/>
              <a:gd name="connsiteX29" fmla="*/ 2807999 w 4906732"/>
              <a:gd name="connsiteY29" fmla="*/ 0 h 46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06732" h="4679812">
                <a:moveTo>
                  <a:pt x="2823706" y="125909"/>
                </a:moveTo>
                <a:cubicBezTo>
                  <a:pt x="2500507" y="125909"/>
                  <a:pt x="2172931" y="189700"/>
                  <a:pt x="1850428" y="315565"/>
                </a:cubicBezTo>
                <a:cubicBezTo>
                  <a:pt x="1536380" y="437905"/>
                  <a:pt x="1237454" y="618087"/>
                  <a:pt x="985777" y="836564"/>
                </a:cubicBezTo>
                <a:cubicBezTo>
                  <a:pt x="729724" y="1058771"/>
                  <a:pt x="528483" y="1311610"/>
                  <a:pt x="387723" y="1587831"/>
                </a:cubicBezTo>
                <a:cubicBezTo>
                  <a:pt x="243879" y="1870198"/>
                  <a:pt x="170864" y="2164358"/>
                  <a:pt x="170864" y="2462142"/>
                </a:cubicBezTo>
                <a:cubicBezTo>
                  <a:pt x="170864" y="2762044"/>
                  <a:pt x="287351" y="2937188"/>
                  <a:pt x="529776" y="3273973"/>
                </a:cubicBezTo>
                <a:cubicBezTo>
                  <a:pt x="588268" y="3355198"/>
                  <a:pt x="648751" y="3439241"/>
                  <a:pt x="710624" y="3531652"/>
                </a:cubicBezTo>
                <a:cubicBezTo>
                  <a:pt x="1183438" y="4237671"/>
                  <a:pt x="1690966" y="4538883"/>
                  <a:pt x="2407596" y="4538883"/>
                </a:cubicBezTo>
                <a:cubicBezTo>
                  <a:pt x="2877921" y="4538883"/>
                  <a:pt x="3223006" y="4293500"/>
                  <a:pt x="3695819" y="3919227"/>
                </a:cubicBezTo>
                <a:cubicBezTo>
                  <a:pt x="3748639" y="3877407"/>
                  <a:pt x="3801462" y="3836089"/>
                  <a:pt x="3852594" y="3796182"/>
                </a:cubicBezTo>
                <a:cubicBezTo>
                  <a:pt x="4129735" y="3579621"/>
                  <a:pt x="4391458" y="3375051"/>
                  <a:pt x="4565642" y="3152944"/>
                </a:cubicBezTo>
                <a:cubicBezTo>
                  <a:pt x="4732166" y="2940616"/>
                  <a:pt x="4806474" y="2727581"/>
                  <a:pt x="4806474" y="2462142"/>
                </a:cubicBezTo>
                <a:cubicBezTo>
                  <a:pt x="4806474" y="1796834"/>
                  <a:pt x="4614485" y="1198642"/>
                  <a:pt x="4265818" y="777712"/>
                </a:cubicBezTo>
                <a:cubicBezTo>
                  <a:pt x="4095218" y="571832"/>
                  <a:pt x="3890594" y="411804"/>
                  <a:pt x="3657619" y="302163"/>
                </a:cubicBezTo>
                <a:cubicBezTo>
                  <a:pt x="3409027" y="185265"/>
                  <a:pt x="3128504" y="125909"/>
                  <a:pt x="2823706" y="125909"/>
                </a:cubicBezTo>
                <a:close/>
                <a:moveTo>
                  <a:pt x="2807999" y="0"/>
                </a:moveTo>
                <a:cubicBezTo>
                  <a:pt x="3130622" y="0"/>
                  <a:pt x="3427552" y="62945"/>
                  <a:pt x="3690684" y="186911"/>
                </a:cubicBezTo>
                <a:cubicBezTo>
                  <a:pt x="3937285" y="303182"/>
                  <a:pt x="4153876" y="472887"/>
                  <a:pt x="4334455" y="691216"/>
                </a:cubicBezTo>
                <a:cubicBezTo>
                  <a:pt x="4703514" y="1137598"/>
                  <a:pt x="4906732" y="1771961"/>
                  <a:pt x="4906732" y="2477497"/>
                </a:cubicBezTo>
                <a:cubicBezTo>
                  <a:pt x="4906732" y="2758986"/>
                  <a:pt x="4828077" y="2984902"/>
                  <a:pt x="4651814" y="3210070"/>
                </a:cubicBezTo>
                <a:cubicBezTo>
                  <a:pt x="4467443" y="3445606"/>
                  <a:pt x="4190412" y="3662546"/>
                  <a:pt x="3897062" y="3892202"/>
                </a:cubicBezTo>
                <a:cubicBezTo>
                  <a:pt x="3842940" y="3934522"/>
                  <a:pt x="3787028" y="3978338"/>
                  <a:pt x="3731118" y="4022687"/>
                </a:cubicBezTo>
                <a:cubicBezTo>
                  <a:pt x="3230651" y="4419592"/>
                  <a:pt x="2865384" y="4679812"/>
                  <a:pt x="2367551" y="4679812"/>
                </a:cubicBezTo>
                <a:cubicBezTo>
                  <a:pt x="1609008" y="4679812"/>
                  <a:pt x="1071796" y="4360387"/>
                  <a:pt x="571329" y="3611676"/>
                </a:cubicBezTo>
                <a:cubicBezTo>
                  <a:pt x="505836" y="3513679"/>
                  <a:pt x="441817" y="3424553"/>
                  <a:pt x="379904" y="3338417"/>
                </a:cubicBezTo>
                <a:cubicBezTo>
                  <a:pt x="123300" y="2981268"/>
                  <a:pt x="0" y="2795534"/>
                  <a:pt x="0" y="2477497"/>
                </a:cubicBezTo>
                <a:cubicBezTo>
                  <a:pt x="0" y="2161706"/>
                  <a:pt x="77286" y="1849760"/>
                  <a:pt x="229543" y="1550320"/>
                </a:cubicBezTo>
                <a:cubicBezTo>
                  <a:pt x="378535" y="1257397"/>
                  <a:pt x="591545" y="989269"/>
                  <a:pt x="862575" y="753626"/>
                </a:cubicBezTo>
                <a:cubicBezTo>
                  <a:pt x="1128971" y="521938"/>
                  <a:pt x="1445380" y="330861"/>
                  <a:pt x="1777796" y="201123"/>
                </a:cubicBezTo>
                <a:cubicBezTo>
                  <a:pt x="2119161" y="67648"/>
                  <a:pt x="2465896" y="0"/>
                  <a:pt x="2807999" y="0"/>
                </a:cubicBezTo>
                <a:close/>
              </a:path>
            </a:pathLst>
          </a:custGeom>
          <a:solidFill>
            <a:srgbClr val="FFFFFF">
              <a:alpha val="5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7" name="Content Placeholder 2">
            <a:extLst>
              <a:ext uri="{FF2B5EF4-FFF2-40B4-BE49-F238E27FC236}">
                <a16:creationId xmlns:a16="http://schemas.microsoft.com/office/drawing/2014/main" id="{D4E0E4E9-E739-415C-B93C-D1B49B8F0427}"/>
              </a:ext>
            </a:extLst>
          </p:cNvPr>
          <p:cNvGraphicFramePr>
            <a:graphicFrameLocks noGrp="1"/>
          </p:cNvGraphicFramePr>
          <p:nvPr>
            <p:ph idx="1"/>
          </p:nvPr>
        </p:nvGraphicFramePr>
        <p:xfrm>
          <a:off x="6306238" y="2579428"/>
          <a:ext cx="4547499" cy="33848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C1FF2785-5D4B-4C4F-8273-2BA5639CBB01}"/>
              </a:ext>
            </a:extLst>
          </p:cNvPr>
          <p:cNvSpPr txBox="1"/>
          <p:nvPr/>
        </p:nvSpPr>
        <p:spPr>
          <a:xfrm>
            <a:off x="667909" y="6155308"/>
            <a:ext cx="6093068" cy="246221"/>
          </a:xfrm>
          <a:prstGeom prst="rect">
            <a:avLst/>
          </a:prstGeom>
          <a:noFill/>
        </p:spPr>
        <p:txBody>
          <a:bodyPr wrap="square">
            <a:spAutoFit/>
          </a:bodyPr>
          <a:lstStyle/>
          <a:p>
            <a:pPr algn="ctr"/>
            <a:r>
              <a:rPr lang="en-CA" sz="1000" b="1" dirty="0"/>
              <a:t>https://www.ecolab.com/articles/2020/04/the-importance-of-environmental-services-during-a-pandemic</a:t>
            </a:r>
          </a:p>
        </p:txBody>
      </p:sp>
      <p:sp>
        <p:nvSpPr>
          <p:cNvPr id="4" name="Slide Number Placeholder 3">
            <a:extLst>
              <a:ext uri="{FF2B5EF4-FFF2-40B4-BE49-F238E27FC236}">
                <a16:creationId xmlns:a16="http://schemas.microsoft.com/office/drawing/2014/main" id="{01460CDF-CAB7-4DD6-9D88-45D6750D85D1}"/>
              </a:ext>
            </a:extLst>
          </p:cNvPr>
          <p:cNvSpPr>
            <a:spLocks noGrp="1"/>
          </p:cNvSpPr>
          <p:nvPr>
            <p:ph type="sldNum" sz="quarter" idx="12"/>
          </p:nvPr>
        </p:nvSpPr>
        <p:spPr/>
        <p:txBody>
          <a:bodyPr/>
          <a:lstStyle/>
          <a:p>
            <a:fld id="{F546752C-9361-4DCF-89BF-DB784D1EFD1B}" type="slidenum">
              <a:rPr lang="en-CA" smtClean="0"/>
              <a:t>13</a:t>
            </a:fld>
            <a:endParaRPr lang="en-CA"/>
          </a:p>
        </p:txBody>
      </p:sp>
    </p:spTree>
    <p:extLst>
      <p:ext uri="{BB962C8B-B14F-4D97-AF65-F5344CB8AC3E}">
        <p14:creationId xmlns:p14="http://schemas.microsoft.com/office/powerpoint/2010/main" val="273113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C42C8-EE7D-4D61-B173-A23D77D4D750}"/>
              </a:ext>
            </a:extLst>
          </p:cNvPr>
          <p:cNvSpPr>
            <a:spLocks noGrp="1"/>
          </p:cNvSpPr>
          <p:nvPr>
            <p:ph type="title"/>
          </p:nvPr>
        </p:nvSpPr>
        <p:spPr>
          <a:xfrm>
            <a:off x="793662" y="386930"/>
            <a:ext cx="10066122" cy="1298448"/>
          </a:xfrm>
        </p:spPr>
        <p:txBody>
          <a:bodyPr anchor="b">
            <a:normAutofit/>
          </a:bodyPr>
          <a:lstStyle/>
          <a:p>
            <a:r>
              <a:rPr lang="en-US" sz="4800" b="1" dirty="0"/>
              <a:t>Cleaning, sanitizing, and disinfecting</a:t>
            </a:r>
            <a:endParaRPr lang="en-CA" sz="4800" b="1" dirty="0"/>
          </a:p>
        </p:txBody>
      </p:sp>
      <p:sp>
        <p:nvSpPr>
          <p:cNvPr id="11"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96919-1948-49E9-8D45-B57DAD379D28}"/>
              </a:ext>
            </a:extLst>
          </p:cNvPr>
          <p:cNvSpPr>
            <a:spLocks noGrp="1"/>
          </p:cNvSpPr>
          <p:nvPr>
            <p:ph idx="1"/>
          </p:nvPr>
        </p:nvSpPr>
        <p:spPr>
          <a:xfrm>
            <a:off x="335617" y="2370667"/>
            <a:ext cx="5790379" cy="3868292"/>
          </a:xfrm>
        </p:spPr>
        <p:txBody>
          <a:bodyPr anchor="ctr">
            <a:normAutofit lnSpcReduction="10000"/>
          </a:bodyPr>
          <a:lstStyle/>
          <a:p>
            <a:pPr marL="0" indent="0">
              <a:buNone/>
            </a:pPr>
            <a:r>
              <a:rPr lang="en-CA" sz="2600" b="1" dirty="0"/>
              <a:t>Cleaning: </a:t>
            </a:r>
          </a:p>
          <a:p>
            <a:r>
              <a:rPr lang="en-CA" sz="2600" b="0" dirty="0"/>
              <a:t>Removes dirt from surfaces</a:t>
            </a:r>
          </a:p>
          <a:p>
            <a:r>
              <a:rPr lang="en-CA" sz="2600" b="0" dirty="0"/>
              <a:t>Works by using soap/ detergent</a:t>
            </a:r>
          </a:p>
          <a:p>
            <a:r>
              <a:rPr lang="en-CA" sz="2600" b="0" dirty="0"/>
              <a:t>Water and friction to physically remove dirt </a:t>
            </a:r>
          </a:p>
          <a:p>
            <a:r>
              <a:rPr lang="en-CA" sz="2600" b="0" dirty="0"/>
              <a:t>Cleaning before disinfecting </a:t>
            </a:r>
          </a:p>
          <a:p>
            <a:pPr marL="0" indent="0">
              <a:buNone/>
            </a:pPr>
            <a:r>
              <a:rPr lang="en-CA" sz="2600" b="1" dirty="0"/>
              <a:t>Sanitizing: </a:t>
            </a:r>
          </a:p>
          <a:p>
            <a:r>
              <a:rPr lang="en-CA" sz="2600" b="0" dirty="0"/>
              <a:t>Reduces germs on surfaces to levels considered safe for public health</a:t>
            </a:r>
          </a:p>
          <a:p>
            <a:endParaRPr lang="en-US" sz="1700" b="1" dirty="0"/>
          </a:p>
        </p:txBody>
      </p:sp>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B8AD4816-E66F-41B0-9B9C-120C0A6AE2E1}"/>
              </a:ext>
            </a:extLst>
          </p:cNvPr>
          <p:cNvSpPr txBox="1">
            <a:spLocks/>
          </p:cNvSpPr>
          <p:nvPr/>
        </p:nvSpPr>
        <p:spPr>
          <a:xfrm>
            <a:off x="6285334" y="2370667"/>
            <a:ext cx="5098028" cy="3868292"/>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t>Disinfecting: </a:t>
            </a:r>
          </a:p>
          <a:p>
            <a:r>
              <a:rPr lang="en-CA" dirty="0"/>
              <a:t>Destroys almost all infectious germs</a:t>
            </a:r>
          </a:p>
          <a:p>
            <a:r>
              <a:rPr lang="en-CA" dirty="0"/>
              <a:t>No effect when there is dirt, soil, or dust on the surface to be disinfected </a:t>
            </a:r>
          </a:p>
          <a:p>
            <a:r>
              <a:rPr lang="en-CA" dirty="0"/>
              <a:t>Use in high-risk and high-touch areas, or in case of infectious disease</a:t>
            </a:r>
          </a:p>
          <a:p>
            <a:r>
              <a:rPr lang="en-CA" dirty="0"/>
              <a:t>EPA registered</a:t>
            </a:r>
            <a:endParaRPr lang="en-US" dirty="0"/>
          </a:p>
          <a:p>
            <a:endParaRPr lang="en-US" sz="1700" b="1" dirty="0"/>
          </a:p>
        </p:txBody>
      </p:sp>
      <p:sp>
        <p:nvSpPr>
          <p:cNvPr id="4" name="Slide Number Placeholder 3">
            <a:extLst>
              <a:ext uri="{FF2B5EF4-FFF2-40B4-BE49-F238E27FC236}">
                <a16:creationId xmlns:a16="http://schemas.microsoft.com/office/drawing/2014/main" id="{CE39B7EF-6F12-40CB-97E9-D50BF5EEC95F}"/>
              </a:ext>
            </a:extLst>
          </p:cNvPr>
          <p:cNvSpPr>
            <a:spLocks noGrp="1"/>
          </p:cNvSpPr>
          <p:nvPr>
            <p:ph type="sldNum" sz="quarter" idx="12"/>
          </p:nvPr>
        </p:nvSpPr>
        <p:spPr/>
        <p:txBody>
          <a:bodyPr/>
          <a:lstStyle/>
          <a:p>
            <a:fld id="{F546752C-9361-4DCF-89BF-DB784D1EFD1B}" type="slidenum">
              <a:rPr lang="en-CA" smtClean="0"/>
              <a:t>14</a:t>
            </a:fld>
            <a:endParaRPr lang="en-CA"/>
          </a:p>
        </p:txBody>
      </p:sp>
    </p:spTree>
    <p:extLst>
      <p:ext uri="{BB962C8B-B14F-4D97-AF65-F5344CB8AC3E}">
        <p14:creationId xmlns:p14="http://schemas.microsoft.com/office/powerpoint/2010/main" val="37569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C42C8-EE7D-4D61-B173-A23D77D4D750}"/>
              </a:ext>
            </a:extLst>
          </p:cNvPr>
          <p:cNvSpPr>
            <a:spLocks noGrp="1"/>
          </p:cNvSpPr>
          <p:nvPr>
            <p:ph type="title"/>
          </p:nvPr>
        </p:nvSpPr>
        <p:spPr>
          <a:xfrm>
            <a:off x="793662" y="386930"/>
            <a:ext cx="10066122" cy="1298448"/>
          </a:xfrm>
        </p:spPr>
        <p:txBody>
          <a:bodyPr anchor="b">
            <a:normAutofit/>
          </a:bodyPr>
          <a:lstStyle/>
          <a:p>
            <a:r>
              <a:rPr lang="en-US" sz="4800" b="1" dirty="0"/>
              <a:t>What should be considered?</a:t>
            </a:r>
            <a:endParaRPr lang="en-CA" sz="4800" b="1" dirty="0"/>
          </a:p>
        </p:txBody>
      </p:sp>
      <p:sp>
        <p:nvSpPr>
          <p:cNvPr id="11"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96919-1948-49E9-8D45-B57DAD379D28}"/>
              </a:ext>
            </a:extLst>
          </p:cNvPr>
          <p:cNvSpPr>
            <a:spLocks noGrp="1"/>
          </p:cNvSpPr>
          <p:nvPr>
            <p:ph idx="1"/>
          </p:nvPr>
        </p:nvSpPr>
        <p:spPr>
          <a:xfrm>
            <a:off x="193431" y="2218374"/>
            <a:ext cx="6582097" cy="3868292"/>
          </a:xfrm>
        </p:spPr>
        <p:txBody>
          <a:bodyPr anchor="ctr">
            <a:noAutofit/>
          </a:bodyPr>
          <a:lstStyle/>
          <a:p>
            <a:pPr marL="0" indent="0">
              <a:buNone/>
            </a:pPr>
            <a:r>
              <a:rPr lang="en-US" b="1" dirty="0"/>
              <a:t>-High-touch surfaces – priority disinfection</a:t>
            </a:r>
          </a:p>
          <a:p>
            <a:pPr lvl="1"/>
            <a:r>
              <a:rPr lang="en-US" b="1" dirty="0"/>
              <a:t>Door/ window handles</a:t>
            </a:r>
          </a:p>
          <a:p>
            <a:pPr lvl="1"/>
            <a:r>
              <a:rPr lang="en-US" b="1" dirty="0"/>
              <a:t>Kitchen/ food preparation areas</a:t>
            </a:r>
          </a:p>
          <a:p>
            <a:pPr lvl="1"/>
            <a:r>
              <a:rPr lang="en-US" b="1" dirty="0"/>
              <a:t>Counter tops</a:t>
            </a:r>
          </a:p>
          <a:p>
            <a:pPr lvl="1"/>
            <a:r>
              <a:rPr lang="en-US" b="1" dirty="0"/>
              <a:t>Bathroom surfaces</a:t>
            </a:r>
          </a:p>
          <a:p>
            <a:pPr lvl="1"/>
            <a:r>
              <a:rPr lang="en-US" b="1" dirty="0"/>
              <a:t>Toilets and taps</a:t>
            </a:r>
          </a:p>
          <a:p>
            <a:pPr lvl="1"/>
            <a:r>
              <a:rPr lang="en-US" b="1" dirty="0"/>
              <a:t>Touchscreen personal devices, computer keyboards, and workspaces</a:t>
            </a:r>
          </a:p>
        </p:txBody>
      </p:sp>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15815F7-830E-4746-BC91-838BDF7F8B89}"/>
              </a:ext>
            </a:extLst>
          </p:cNvPr>
          <p:cNvSpPr txBox="1">
            <a:spLocks/>
          </p:cNvSpPr>
          <p:nvPr/>
        </p:nvSpPr>
        <p:spPr>
          <a:xfrm>
            <a:off x="6918126" y="1816784"/>
            <a:ext cx="5273874" cy="386829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-Remove dirt before applying disinfectant</a:t>
            </a:r>
          </a:p>
          <a:p>
            <a:pPr marL="0" indent="0">
              <a:buFont typeface="Arial" panose="020B0604020202020204" pitchFamily="34" charset="0"/>
              <a:buNone/>
            </a:pPr>
            <a:r>
              <a:rPr lang="en-US" b="1" dirty="0"/>
              <a:t>-Surface type</a:t>
            </a:r>
          </a:p>
          <a:p>
            <a:pPr marL="0" indent="0">
              <a:buFont typeface="Arial" panose="020B0604020202020204" pitchFamily="34" charset="0"/>
              <a:buNone/>
            </a:pPr>
            <a:r>
              <a:rPr lang="en-US" b="1" dirty="0"/>
              <a:t>-Cover all surface area</a:t>
            </a:r>
          </a:p>
          <a:p>
            <a:pPr marL="0" indent="0">
              <a:buFont typeface="Arial" panose="020B0604020202020204" pitchFamily="34" charset="0"/>
              <a:buNone/>
            </a:pPr>
            <a:r>
              <a:rPr lang="en-US" b="1" dirty="0"/>
              <a:t>-Contact time</a:t>
            </a:r>
          </a:p>
        </p:txBody>
      </p:sp>
      <p:sp>
        <p:nvSpPr>
          <p:cNvPr id="4" name="Slide Number Placeholder 3">
            <a:extLst>
              <a:ext uri="{FF2B5EF4-FFF2-40B4-BE49-F238E27FC236}">
                <a16:creationId xmlns:a16="http://schemas.microsoft.com/office/drawing/2014/main" id="{1086685D-3369-4389-8241-CF2239FE93F2}"/>
              </a:ext>
            </a:extLst>
          </p:cNvPr>
          <p:cNvSpPr>
            <a:spLocks noGrp="1"/>
          </p:cNvSpPr>
          <p:nvPr>
            <p:ph type="sldNum" sz="quarter" idx="12"/>
          </p:nvPr>
        </p:nvSpPr>
        <p:spPr/>
        <p:txBody>
          <a:bodyPr/>
          <a:lstStyle/>
          <a:p>
            <a:fld id="{F546752C-9361-4DCF-89BF-DB784D1EFD1B}" type="slidenum">
              <a:rPr lang="en-CA" smtClean="0"/>
              <a:t>15</a:t>
            </a:fld>
            <a:endParaRPr lang="en-CA"/>
          </a:p>
        </p:txBody>
      </p:sp>
    </p:spTree>
    <p:extLst>
      <p:ext uri="{BB962C8B-B14F-4D97-AF65-F5344CB8AC3E}">
        <p14:creationId xmlns:p14="http://schemas.microsoft.com/office/powerpoint/2010/main" val="144375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C42C8-EE7D-4D61-B173-A23D77D4D750}"/>
              </a:ext>
            </a:extLst>
          </p:cNvPr>
          <p:cNvSpPr>
            <a:spLocks noGrp="1"/>
          </p:cNvSpPr>
          <p:nvPr>
            <p:ph type="title"/>
          </p:nvPr>
        </p:nvSpPr>
        <p:spPr>
          <a:xfrm>
            <a:off x="793662" y="386930"/>
            <a:ext cx="10066122" cy="1298448"/>
          </a:xfrm>
        </p:spPr>
        <p:txBody>
          <a:bodyPr anchor="b">
            <a:normAutofit/>
          </a:bodyPr>
          <a:lstStyle/>
          <a:p>
            <a:r>
              <a:rPr lang="en-US" sz="4800" b="1" dirty="0"/>
              <a:t>Disinfectants and practices</a:t>
            </a:r>
            <a:endParaRPr lang="en-CA" sz="4800" b="1" dirty="0"/>
          </a:p>
        </p:txBody>
      </p:sp>
      <p:sp>
        <p:nvSpPr>
          <p:cNvPr id="11"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96919-1948-49E9-8D45-B57DAD379D28}"/>
              </a:ext>
            </a:extLst>
          </p:cNvPr>
          <p:cNvSpPr>
            <a:spLocks noGrp="1"/>
          </p:cNvSpPr>
          <p:nvPr>
            <p:ph idx="1"/>
          </p:nvPr>
        </p:nvSpPr>
        <p:spPr>
          <a:xfrm>
            <a:off x="193431" y="2602778"/>
            <a:ext cx="11189931" cy="3868292"/>
          </a:xfrm>
        </p:spPr>
        <p:txBody>
          <a:bodyPr anchor="ctr">
            <a:noAutofit/>
          </a:bodyPr>
          <a:lstStyle/>
          <a:p>
            <a:pPr marL="0" indent="0">
              <a:buNone/>
            </a:pPr>
            <a:r>
              <a:rPr lang="en-US" b="1" dirty="0"/>
              <a:t>In non-health care settings – surface disinfection:</a:t>
            </a:r>
          </a:p>
          <a:p>
            <a:r>
              <a:rPr lang="en-US" b="1" dirty="0"/>
              <a:t>Follow the recommendations of the shelter sites, and manufacturer label</a:t>
            </a:r>
          </a:p>
          <a:p>
            <a:r>
              <a:rPr lang="en-US" b="1" dirty="0"/>
              <a:t>Bleach or chlorine based [recommended concentration]</a:t>
            </a:r>
          </a:p>
          <a:p>
            <a:r>
              <a:rPr lang="en-US" b="1" dirty="0"/>
              <a:t>Alcohol [70-90%]</a:t>
            </a:r>
          </a:p>
          <a:p>
            <a:r>
              <a:rPr lang="en-US" b="1" dirty="0"/>
              <a:t>Clean surface first to remove dirt</a:t>
            </a:r>
          </a:p>
          <a:p>
            <a:r>
              <a:rPr lang="en-US" b="1" dirty="0"/>
              <a:t>Clean from least to most soiled</a:t>
            </a:r>
          </a:p>
          <a:p>
            <a:r>
              <a:rPr lang="en-US" b="1" dirty="0"/>
              <a:t>Wipe with cloth [avoid spraying]</a:t>
            </a:r>
          </a:p>
          <a:p>
            <a:r>
              <a:rPr lang="en-US" b="1" dirty="0"/>
              <a:t>DIN and store safely</a:t>
            </a:r>
          </a:p>
          <a:p>
            <a:pPr marL="0" indent="0">
              <a:buNone/>
            </a:pPr>
            <a:endParaRPr lang="en-US" b="1" dirty="0"/>
          </a:p>
        </p:txBody>
      </p:sp>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1D00B57-C4AD-454E-AEE6-0F94C9EF4B0C}"/>
              </a:ext>
            </a:extLst>
          </p:cNvPr>
          <p:cNvSpPr>
            <a:spLocks noGrp="1"/>
          </p:cNvSpPr>
          <p:nvPr>
            <p:ph type="sldNum" sz="quarter" idx="12"/>
          </p:nvPr>
        </p:nvSpPr>
        <p:spPr/>
        <p:txBody>
          <a:bodyPr/>
          <a:lstStyle/>
          <a:p>
            <a:fld id="{F546752C-9361-4DCF-89BF-DB784D1EFD1B}" type="slidenum">
              <a:rPr lang="en-CA" smtClean="0"/>
              <a:t>16</a:t>
            </a:fld>
            <a:endParaRPr lang="en-CA"/>
          </a:p>
        </p:txBody>
      </p:sp>
    </p:spTree>
    <p:extLst>
      <p:ext uri="{BB962C8B-B14F-4D97-AF65-F5344CB8AC3E}">
        <p14:creationId xmlns:p14="http://schemas.microsoft.com/office/powerpoint/2010/main" val="1780906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1896-9564-4D78-9C74-A907C04305F7}"/>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7200" dirty="0"/>
              <a:t>What are the symptoms of COVID-19</a:t>
            </a:r>
            <a:r>
              <a:rPr lang="en-US" sz="7200" kern="1200" dirty="0">
                <a:solidFill>
                  <a:schemeClr val="tx1"/>
                </a:solidFill>
                <a:latin typeface="+mj-lt"/>
                <a:ea typeface="+mj-ea"/>
                <a:cs typeface="+mj-cs"/>
              </a:rPr>
              <a:t> in children?</a:t>
            </a:r>
          </a:p>
        </p:txBody>
      </p:sp>
      <p:sp>
        <p:nvSpPr>
          <p:cNvPr id="3" name="Slide Number Placeholder 2">
            <a:extLst>
              <a:ext uri="{FF2B5EF4-FFF2-40B4-BE49-F238E27FC236}">
                <a16:creationId xmlns:a16="http://schemas.microsoft.com/office/drawing/2014/main" id="{030B662F-16EE-5F48-8759-4C525387BA8F}"/>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endParaRPr lang="en-US">
              <a:solidFill>
                <a:schemeClr val="tx1">
                  <a:lumMod val="50000"/>
                  <a:lumOff val="50000"/>
                </a:schemeClr>
              </a:solidFill>
            </a:endParaRPr>
          </a:p>
        </p:txBody>
      </p:sp>
    </p:spTree>
    <p:extLst>
      <p:ext uri="{BB962C8B-B14F-4D97-AF65-F5344CB8AC3E}">
        <p14:creationId xmlns:p14="http://schemas.microsoft.com/office/powerpoint/2010/main" val="2914040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r>
              <a:rPr lang="en-CA" sz="4800" b="1" dirty="0"/>
              <a:t>Symptoms of COVID-19 in children</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97B4DC42-7E21-494A-A9B0-280767FC51F8}"/>
              </a:ext>
            </a:extLst>
          </p:cNvPr>
          <p:cNvSpPr txBox="1">
            <a:spLocks/>
          </p:cNvSpPr>
          <p:nvPr/>
        </p:nvSpPr>
        <p:spPr>
          <a:xfrm>
            <a:off x="129031" y="2450138"/>
            <a:ext cx="91046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Generally, the same as adults, but milder</a:t>
            </a:r>
          </a:p>
          <a:p>
            <a:r>
              <a:rPr lang="en-CA" dirty="0"/>
              <a:t>Cough, cold, runny nose</a:t>
            </a:r>
          </a:p>
          <a:p>
            <a:r>
              <a:rPr lang="en-CA" dirty="0"/>
              <a:t>Fever</a:t>
            </a:r>
          </a:p>
          <a:p>
            <a:r>
              <a:rPr lang="en-CA" dirty="0"/>
              <a:t>Nausea, vomiting, diarrhea, stomach ache</a:t>
            </a:r>
          </a:p>
          <a:p>
            <a:r>
              <a:rPr lang="en-CA" dirty="0"/>
              <a:t>Loss of taste and/or smell </a:t>
            </a:r>
          </a:p>
          <a:p>
            <a:r>
              <a:rPr lang="en-CA" dirty="0"/>
              <a:t>Poor feeding in infants, loss of appetite</a:t>
            </a:r>
          </a:p>
          <a:p>
            <a:r>
              <a:rPr lang="en-CA" dirty="0"/>
              <a:t>Headache, muscle aches</a:t>
            </a:r>
          </a:p>
          <a:p>
            <a:endParaRPr lang="en-CA" dirty="0"/>
          </a:p>
        </p:txBody>
      </p:sp>
      <p:sp>
        <p:nvSpPr>
          <p:cNvPr id="4" name="Slide Number Placeholder 3">
            <a:extLst>
              <a:ext uri="{FF2B5EF4-FFF2-40B4-BE49-F238E27FC236}">
                <a16:creationId xmlns:a16="http://schemas.microsoft.com/office/drawing/2014/main" id="{5C4941EC-20E0-40F9-B705-3AFAE7AD4162}"/>
              </a:ext>
            </a:extLst>
          </p:cNvPr>
          <p:cNvSpPr>
            <a:spLocks noGrp="1"/>
          </p:cNvSpPr>
          <p:nvPr>
            <p:ph type="sldNum" sz="quarter" idx="12"/>
          </p:nvPr>
        </p:nvSpPr>
        <p:spPr/>
        <p:txBody>
          <a:bodyPr/>
          <a:lstStyle/>
          <a:p>
            <a:fld id="{F546752C-9361-4DCF-89BF-DB784D1EFD1B}" type="slidenum">
              <a:rPr lang="en-CA" smtClean="0"/>
              <a:t>18</a:t>
            </a:fld>
            <a:endParaRPr lang="en-CA"/>
          </a:p>
        </p:txBody>
      </p:sp>
    </p:spTree>
    <p:extLst>
      <p:ext uri="{BB962C8B-B14F-4D97-AF65-F5344CB8AC3E}">
        <p14:creationId xmlns:p14="http://schemas.microsoft.com/office/powerpoint/2010/main" val="425659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r>
              <a:rPr lang="en-CA" sz="4800" b="1" dirty="0"/>
              <a:t>Symptoms of COVID-19 in children</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D7E5110-6618-45CB-A620-EF82985985F9}"/>
              </a:ext>
            </a:extLst>
          </p:cNvPr>
          <p:cNvSpPr txBox="1">
            <a:spLocks/>
          </p:cNvSpPr>
          <p:nvPr/>
        </p:nvSpPr>
        <p:spPr>
          <a:xfrm>
            <a:off x="156882" y="245013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30% or more have no symptoms</a:t>
            </a:r>
          </a:p>
          <a:p>
            <a:r>
              <a:rPr lang="en-CA"/>
              <a:t>Some only have one symptom</a:t>
            </a:r>
          </a:p>
          <a:p>
            <a:r>
              <a:rPr lang="en-CA"/>
              <a:t>Vast majority have mild disease</a:t>
            </a:r>
          </a:p>
          <a:p>
            <a:r>
              <a:rPr lang="en-CA"/>
              <a:t>Vast majority get better within 1-2 weeks with rest and symptom management at home</a:t>
            </a:r>
          </a:p>
          <a:p>
            <a:endParaRPr lang="en-CA"/>
          </a:p>
          <a:p>
            <a:r>
              <a:rPr lang="en-CA"/>
              <a:t>Small percentage get more serious symptoms and require admission to hospital (less than 1%, 0.68%)</a:t>
            </a:r>
            <a:endParaRPr lang="en-CA" dirty="0"/>
          </a:p>
        </p:txBody>
      </p:sp>
      <p:sp>
        <p:nvSpPr>
          <p:cNvPr id="4" name="Slide Number Placeholder 3">
            <a:extLst>
              <a:ext uri="{FF2B5EF4-FFF2-40B4-BE49-F238E27FC236}">
                <a16:creationId xmlns:a16="http://schemas.microsoft.com/office/drawing/2014/main" id="{8132C800-7591-4BA8-9CA1-52931263DEAA}"/>
              </a:ext>
            </a:extLst>
          </p:cNvPr>
          <p:cNvSpPr>
            <a:spLocks noGrp="1"/>
          </p:cNvSpPr>
          <p:nvPr>
            <p:ph type="sldNum" sz="quarter" idx="12"/>
          </p:nvPr>
        </p:nvSpPr>
        <p:spPr/>
        <p:txBody>
          <a:bodyPr/>
          <a:lstStyle/>
          <a:p>
            <a:fld id="{F546752C-9361-4DCF-89BF-DB784D1EFD1B}" type="slidenum">
              <a:rPr lang="en-CA" smtClean="0"/>
              <a:t>19</a:t>
            </a:fld>
            <a:endParaRPr lang="en-CA"/>
          </a:p>
        </p:txBody>
      </p:sp>
    </p:spTree>
    <p:extLst>
      <p:ext uri="{BB962C8B-B14F-4D97-AF65-F5344CB8AC3E}">
        <p14:creationId xmlns:p14="http://schemas.microsoft.com/office/powerpoint/2010/main" val="307972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8921B-C984-429F-A5A4-8B66AF72F75E}"/>
              </a:ext>
            </a:extLst>
          </p:cNvPr>
          <p:cNvSpPr>
            <a:spLocks noGrp="1"/>
          </p:cNvSpPr>
          <p:nvPr>
            <p:ph type="title"/>
          </p:nvPr>
        </p:nvSpPr>
        <p:spPr>
          <a:xfrm>
            <a:off x="645065" y="1463040"/>
            <a:ext cx="3796306" cy="2690949"/>
          </a:xfrm>
        </p:spPr>
        <p:txBody>
          <a:bodyPr anchor="t">
            <a:normAutofit/>
          </a:bodyPr>
          <a:lstStyle/>
          <a:p>
            <a:r>
              <a:rPr lang="en-CA" sz="4800" b="1" dirty="0"/>
              <a:t>Topics today</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01E6913-5A0D-42CD-AE92-8C480BC25FDE}"/>
              </a:ext>
            </a:extLst>
          </p:cNvPr>
          <p:cNvGraphicFramePr>
            <a:graphicFrameLocks noGrp="1"/>
          </p:cNvGraphicFramePr>
          <p:nvPr>
            <p:ph idx="1"/>
            <p:extLst>
              <p:ext uri="{D42A27DB-BD31-4B8C-83A1-F6EECF244321}">
                <p14:modId xmlns:p14="http://schemas.microsoft.com/office/powerpoint/2010/main" val="1970147563"/>
              </p:ext>
            </p:extLst>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635E483-A0AB-424D-91D1-9B4F653BB551}"/>
              </a:ext>
            </a:extLst>
          </p:cNvPr>
          <p:cNvSpPr>
            <a:spLocks noGrp="1"/>
          </p:cNvSpPr>
          <p:nvPr>
            <p:ph type="sldNum" sz="quarter" idx="12"/>
          </p:nvPr>
        </p:nvSpPr>
        <p:spPr/>
        <p:txBody>
          <a:bodyPr/>
          <a:lstStyle/>
          <a:p>
            <a:fld id="{F546752C-9361-4DCF-89BF-DB784D1EFD1B}" type="slidenum">
              <a:rPr lang="en-CA" smtClean="0"/>
              <a:t>2</a:t>
            </a:fld>
            <a:endParaRPr lang="en-CA"/>
          </a:p>
        </p:txBody>
      </p:sp>
    </p:spTree>
    <p:extLst>
      <p:ext uri="{BB962C8B-B14F-4D97-AF65-F5344CB8AC3E}">
        <p14:creationId xmlns:p14="http://schemas.microsoft.com/office/powerpoint/2010/main" val="427913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r>
              <a:rPr lang="en-CA" sz="4800" b="1" dirty="0"/>
              <a:t>MIS-C</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66F339BC-60D7-42EA-AA2A-F2D75B1C5050}"/>
              </a:ext>
            </a:extLst>
          </p:cNvPr>
          <p:cNvSpPr txBox="1">
            <a:spLocks/>
          </p:cNvSpPr>
          <p:nvPr/>
        </p:nvSpPr>
        <p:spPr>
          <a:xfrm>
            <a:off x="345234" y="2281165"/>
            <a:ext cx="10700547"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Rare complication after COVID-19 seen in children (0.03%)</a:t>
            </a:r>
          </a:p>
          <a:p>
            <a:endParaRPr lang="en-CA"/>
          </a:p>
          <a:p>
            <a:r>
              <a:rPr lang="en-CA"/>
              <a:t>Stands for: ‘multi-system inflammatory syndrome in children’</a:t>
            </a:r>
          </a:p>
          <a:p>
            <a:r>
              <a:rPr lang="en-CA"/>
              <a:t>3-6 weeks after the initial infection</a:t>
            </a:r>
          </a:p>
          <a:p>
            <a:r>
              <a:rPr lang="en-CA"/>
              <a:t>An overactive inflammatory response in the body</a:t>
            </a:r>
          </a:p>
          <a:p>
            <a:pPr lvl="1"/>
            <a:r>
              <a:rPr lang="en-CA"/>
              <a:t>the body’s immune system has overreacted to the infection</a:t>
            </a:r>
          </a:p>
          <a:p>
            <a:pPr lvl="1"/>
            <a:r>
              <a:rPr lang="en-CA"/>
              <a:t>this inflammation can affect several organs in the body</a:t>
            </a:r>
          </a:p>
          <a:p>
            <a:r>
              <a:rPr lang="en-CA"/>
              <a:t>High fever, stomach ache, diarrhea, rash</a:t>
            </a:r>
          </a:p>
          <a:p>
            <a:r>
              <a:rPr lang="en-CA"/>
              <a:t>Treated in hospital with medications that manage the inflammation</a:t>
            </a:r>
          </a:p>
          <a:p>
            <a:r>
              <a:rPr lang="en-CA"/>
              <a:t>Most children recover completely with timely medical care</a:t>
            </a:r>
            <a:endParaRPr lang="en-CA" dirty="0"/>
          </a:p>
        </p:txBody>
      </p:sp>
      <p:sp>
        <p:nvSpPr>
          <p:cNvPr id="4" name="Slide Number Placeholder 3">
            <a:extLst>
              <a:ext uri="{FF2B5EF4-FFF2-40B4-BE49-F238E27FC236}">
                <a16:creationId xmlns:a16="http://schemas.microsoft.com/office/drawing/2014/main" id="{2C3F76FB-E3CB-4EA2-A8E0-295F8727200C}"/>
              </a:ext>
            </a:extLst>
          </p:cNvPr>
          <p:cNvSpPr>
            <a:spLocks noGrp="1"/>
          </p:cNvSpPr>
          <p:nvPr>
            <p:ph type="sldNum" sz="quarter" idx="12"/>
          </p:nvPr>
        </p:nvSpPr>
        <p:spPr/>
        <p:txBody>
          <a:bodyPr/>
          <a:lstStyle/>
          <a:p>
            <a:fld id="{F546752C-9361-4DCF-89BF-DB784D1EFD1B}" type="slidenum">
              <a:rPr lang="en-CA" smtClean="0"/>
              <a:t>20</a:t>
            </a:fld>
            <a:endParaRPr lang="en-CA"/>
          </a:p>
        </p:txBody>
      </p:sp>
    </p:spTree>
    <p:extLst>
      <p:ext uri="{BB962C8B-B14F-4D97-AF65-F5344CB8AC3E}">
        <p14:creationId xmlns:p14="http://schemas.microsoft.com/office/powerpoint/2010/main" val="732455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r>
              <a:rPr lang="en-CA" sz="4800" b="1" dirty="0"/>
              <a:t>Long COVID</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598EB54E-E769-46E2-A0BE-17A04222B1D4}"/>
              </a:ext>
            </a:extLst>
          </p:cNvPr>
          <p:cNvSpPr>
            <a:spLocks noGrp="1"/>
          </p:cNvSpPr>
          <p:nvPr>
            <p:ph idx="1"/>
          </p:nvPr>
        </p:nvSpPr>
        <p:spPr>
          <a:xfrm>
            <a:off x="344184" y="2287325"/>
            <a:ext cx="10515600" cy="4351338"/>
          </a:xfrm>
        </p:spPr>
        <p:txBody>
          <a:bodyPr/>
          <a:lstStyle/>
          <a:p>
            <a:r>
              <a:rPr lang="en-CA" dirty="0"/>
              <a:t>Has been reported to occur in adults</a:t>
            </a:r>
          </a:p>
          <a:p>
            <a:r>
              <a:rPr lang="en-CA" dirty="0"/>
              <a:t>Ongoing, persistent symptoms after recovering from the initial infection</a:t>
            </a:r>
          </a:p>
          <a:p>
            <a:pPr lvl="1"/>
            <a:r>
              <a:rPr lang="en-CA" dirty="0"/>
              <a:t>Fatigue, sleep problems, joint pains, headaches, shortness of breath</a:t>
            </a:r>
          </a:p>
          <a:p>
            <a:endParaRPr lang="en-CA" dirty="0"/>
          </a:p>
          <a:p>
            <a:r>
              <a:rPr lang="en-CA" dirty="0"/>
              <a:t>Appears to occur in children as well, but less often than in adults</a:t>
            </a:r>
          </a:p>
          <a:p>
            <a:r>
              <a:rPr lang="en-CA" dirty="0"/>
              <a:t>Early days – possibly affects 1% of children infected</a:t>
            </a:r>
          </a:p>
          <a:p>
            <a:r>
              <a:rPr lang="en-CA" dirty="0"/>
              <a:t>Early days – but it appears as though children’s symptoms improve over time</a:t>
            </a:r>
          </a:p>
        </p:txBody>
      </p:sp>
      <p:sp>
        <p:nvSpPr>
          <p:cNvPr id="3" name="Slide Number Placeholder 2">
            <a:extLst>
              <a:ext uri="{FF2B5EF4-FFF2-40B4-BE49-F238E27FC236}">
                <a16:creationId xmlns:a16="http://schemas.microsoft.com/office/drawing/2014/main" id="{E8576792-DA19-4616-8875-FD7CB85AA728}"/>
              </a:ext>
            </a:extLst>
          </p:cNvPr>
          <p:cNvSpPr>
            <a:spLocks noGrp="1"/>
          </p:cNvSpPr>
          <p:nvPr>
            <p:ph type="sldNum" sz="quarter" idx="12"/>
          </p:nvPr>
        </p:nvSpPr>
        <p:spPr/>
        <p:txBody>
          <a:bodyPr/>
          <a:lstStyle/>
          <a:p>
            <a:fld id="{F546752C-9361-4DCF-89BF-DB784D1EFD1B}" type="slidenum">
              <a:rPr lang="en-CA" smtClean="0"/>
              <a:t>21</a:t>
            </a:fld>
            <a:endParaRPr lang="en-CA"/>
          </a:p>
        </p:txBody>
      </p:sp>
    </p:spTree>
    <p:extLst>
      <p:ext uri="{BB962C8B-B14F-4D97-AF65-F5344CB8AC3E}">
        <p14:creationId xmlns:p14="http://schemas.microsoft.com/office/powerpoint/2010/main" val="234857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1896-9564-4D78-9C74-A907C04305F7}"/>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7200" dirty="0"/>
              <a:t>Is the delta variant causing more severe disease </a:t>
            </a:r>
            <a:r>
              <a:rPr lang="en-US" sz="7200" kern="1200" dirty="0">
                <a:solidFill>
                  <a:schemeClr val="tx1"/>
                </a:solidFill>
                <a:latin typeface="+mj-lt"/>
                <a:ea typeface="+mj-ea"/>
                <a:cs typeface="+mj-cs"/>
              </a:rPr>
              <a:t>in children?</a:t>
            </a:r>
          </a:p>
        </p:txBody>
      </p:sp>
      <p:sp>
        <p:nvSpPr>
          <p:cNvPr id="3" name="Slide Number Placeholder 2">
            <a:extLst>
              <a:ext uri="{FF2B5EF4-FFF2-40B4-BE49-F238E27FC236}">
                <a16:creationId xmlns:a16="http://schemas.microsoft.com/office/drawing/2014/main" id="{030B662F-16EE-5F48-8759-4C525387BA8F}"/>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endParaRPr lang="en-US">
              <a:solidFill>
                <a:schemeClr val="tx1">
                  <a:lumMod val="50000"/>
                  <a:lumOff val="50000"/>
                </a:schemeClr>
              </a:solidFill>
            </a:endParaRPr>
          </a:p>
        </p:txBody>
      </p:sp>
    </p:spTree>
    <p:extLst>
      <p:ext uri="{BB962C8B-B14F-4D97-AF65-F5344CB8AC3E}">
        <p14:creationId xmlns:p14="http://schemas.microsoft.com/office/powerpoint/2010/main" val="1645749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41058" y="0"/>
            <a:ext cx="7909883" cy="6858000"/>
          </a:xfrm>
          <a:prstGeom prst="rect">
            <a:avLst/>
          </a:prstGeom>
        </p:spPr>
      </p:pic>
      <p:sp>
        <p:nvSpPr>
          <p:cNvPr id="3" name="Slide Number Placeholder 2">
            <a:extLst>
              <a:ext uri="{FF2B5EF4-FFF2-40B4-BE49-F238E27FC236}">
                <a16:creationId xmlns:a16="http://schemas.microsoft.com/office/drawing/2014/main" id="{C66556AE-7897-492E-82D9-640CE442B5EB}"/>
              </a:ext>
            </a:extLst>
          </p:cNvPr>
          <p:cNvSpPr>
            <a:spLocks noGrp="1"/>
          </p:cNvSpPr>
          <p:nvPr>
            <p:ph type="sldNum" sz="quarter" idx="12"/>
          </p:nvPr>
        </p:nvSpPr>
        <p:spPr/>
        <p:txBody>
          <a:bodyPr/>
          <a:lstStyle/>
          <a:p>
            <a:fld id="{F546752C-9361-4DCF-89BF-DB784D1EFD1B}" type="slidenum">
              <a:rPr lang="en-CA" smtClean="0"/>
              <a:t>23</a:t>
            </a:fld>
            <a:endParaRPr lang="en-CA"/>
          </a:p>
        </p:txBody>
      </p:sp>
    </p:spTree>
    <p:extLst>
      <p:ext uri="{BB962C8B-B14F-4D97-AF65-F5344CB8AC3E}">
        <p14:creationId xmlns:p14="http://schemas.microsoft.com/office/powerpoint/2010/main" val="247309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311972" y="386930"/>
            <a:ext cx="11071390" cy="1298448"/>
          </a:xfrm>
        </p:spPr>
        <p:txBody>
          <a:bodyPr anchor="b">
            <a:normAutofit fontScale="90000"/>
          </a:bodyPr>
          <a:lstStyle/>
          <a:p>
            <a:r>
              <a:rPr lang="en-CA" sz="4800" b="1" dirty="0"/>
              <a:t>How is infection with the Delta variant different?</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B4DAF51-FBDC-40AA-AF07-8AEC79CE5316}"/>
              </a:ext>
            </a:extLst>
          </p:cNvPr>
          <p:cNvSpPr txBox="1">
            <a:spLocks/>
          </p:cNvSpPr>
          <p:nvPr/>
        </p:nvSpPr>
        <p:spPr>
          <a:xfrm>
            <a:off x="532523" y="2312880"/>
            <a:ext cx="1104578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The delta variant of the virus that causes COVID-19 spreads more easily than previous variants, that is, it is more infectious or more transmissible</a:t>
            </a:r>
          </a:p>
          <a:p>
            <a:endParaRPr lang="en-CA"/>
          </a:p>
          <a:p>
            <a:r>
              <a:rPr lang="en-CA"/>
              <a:t>It appears that the delta variant may cause more severe disease in adults</a:t>
            </a:r>
          </a:p>
          <a:p>
            <a:endParaRPr lang="en-CA"/>
          </a:p>
          <a:p>
            <a:r>
              <a:rPr lang="en-CA"/>
              <a:t>Evidence so far has shown that it </a:t>
            </a:r>
            <a:r>
              <a:rPr lang="en-CA" b="1"/>
              <a:t>does not cause more severe disease in children</a:t>
            </a:r>
          </a:p>
          <a:p>
            <a:r>
              <a:rPr lang="en-CA"/>
              <a:t>More children admitted to hospital in some states of the U.S. because overall more children infected (proportion of children requiring hospitalization is the same as with other variants)</a:t>
            </a:r>
          </a:p>
          <a:p>
            <a:r>
              <a:rPr lang="en-CA"/>
              <a:t>Vaccine very effective in preventing severe disease from delta variant</a:t>
            </a:r>
            <a:endParaRPr lang="en-CA" dirty="0"/>
          </a:p>
        </p:txBody>
      </p:sp>
      <p:sp>
        <p:nvSpPr>
          <p:cNvPr id="4" name="Slide Number Placeholder 3">
            <a:extLst>
              <a:ext uri="{FF2B5EF4-FFF2-40B4-BE49-F238E27FC236}">
                <a16:creationId xmlns:a16="http://schemas.microsoft.com/office/drawing/2014/main" id="{1CC9D038-D0E9-40D6-A1A7-0C280FAE520F}"/>
              </a:ext>
            </a:extLst>
          </p:cNvPr>
          <p:cNvSpPr>
            <a:spLocks noGrp="1"/>
          </p:cNvSpPr>
          <p:nvPr>
            <p:ph type="sldNum" sz="quarter" idx="12"/>
          </p:nvPr>
        </p:nvSpPr>
        <p:spPr/>
        <p:txBody>
          <a:bodyPr/>
          <a:lstStyle/>
          <a:p>
            <a:fld id="{F546752C-9361-4DCF-89BF-DB784D1EFD1B}" type="slidenum">
              <a:rPr lang="en-CA" smtClean="0"/>
              <a:t>24</a:t>
            </a:fld>
            <a:endParaRPr lang="en-CA"/>
          </a:p>
        </p:txBody>
      </p:sp>
    </p:spTree>
    <p:extLst>
      <p:ext uri="{BB962C8B-B14F-4D97-AF65-F5344CB8AC3E}">
        <p14:creationId xmlns:p14="http://schemas.microsoft.com/office/powerpoint/2010/main" val="2597875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0050" y="223837"/>
            <a:ext cx="11391900" cy="6410325"/>
          </a:xfrm>
          <a:prstGeom prst="rect">
            <a:avLst/>
          </a:prstGeom>
        </p:spPr>
      </p:pic>
      <p:sp>
        <p:nvSpPr>
          <p:cNvPr id="3" name="Slide Number Placeholder 2">
            <a:extLst>
              <a:ext uri="{FF2B5EF4-FFF2-40B4-BE49-F238E27FC236}">
                <a16:creationId xmlns:a16="http://schemas.microsoft.com/office/drawing/2014/main" id="{F2FBEAF2-8EE9-49B1-9A48-2B0E8424B279}"/>
              </a:ext>
            </a:extLst>
          </p:cNvPr>
          <p:cNvSpPr>
            <a:spLocks noGrp="1"/>
          </p:cNvSpPr>
          <p:nvPr>
            <p:ph type="sldNum" sz="quarter" idx="12"/>
          </p:nvPr>
        </p:nvSpPr>
        <p:spPr/>
        <p:txBody>
          <a:bodyPr/>
          <a:lstStyle/>
          <a:p>
            <a:fld id="{F546752C-9361-4DCF-89BF-DB784D1EFD1B}" type="slidenum">
              <a:rPr lang="en-CA" smtClean="0"/>
              <a:t>25</a:t>
            </a:fld>
            <a:endParaRPr lang="en-CA"/>
          </a:p>
        </p:txBody>
      </p:sp>
    </p:spTree>
    <p:extLst>
      <p:ext uri="{BB962C8B-B14F-4D97-AF65-F5344CB8AC3E}">
        <p14:creationId xmlns:p14="http://schemas.microsoft.com/office/powerpoint/2010/main" val="3371919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fontScale="90000"/>
          </a:bodyPr>
          <a:lstStyle/>
          <a:p>
            <a:r>
              <a:rPr lang="en-CA" sz="4800" b="1" dirty="0"/>
              <a:t>Summary: symptoms of COVID-19 in children</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D3E1781F-0427-4F7A-B140-D098967A7A32}"/>
              </a:ext>
            </a:extLst>
          </p:cNvPr>
          <p:cNvSpPr txBox="1">
            <a:spLocks/>
          </p:cNvSpPr>
          <p:nvPr/>
        </p:nvSpPr>
        <p:spPr>
          <a:xfrm>
            <a:off x="433881" y="243775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Vast majority asymptomatic or mild disease</a:t>
            </a:r>
          </a:p>
          <a:p>
            <a:pPr lvl="1"/>
            <a:r>
              <a:rPr lang="en-CA"/>
              <a:t>Severe disease/hospitalization – </a:t>
            </a:r>
            <a:r>
              <a:rPr lang="en-CA" b="1"/>
              <a:t>RARE</a:t>
            </a:r>
            <a:r>
              <a:rPr lang="en-CA"/>
              <a:t> (0.68%)</a:t>
            </a:r>
          </a:p>
          <a:p>
            <a:pPr lvl="1"/>
            <a:r>
              <a:rPr lang="en-CA"/>
              <a:t>MIS-C – </a:t>
            </a:r>
            <a:r>
              <a:rPr lang="en-CA" b="1"/>
              <a:t>RARE</a:t>
            </a:r>
            <a:r>
              <a:rPr lang="en-CA"/>
              <a:t> (0.03%)</a:t>
            </a:r>
          </a:p>
          <a:p>
            <a:pPr lvl="1"/>
            <a:r>
              <a:rPr lang="en-CA"/>
              <a:t>Long COVID –</a:t>
            </a:r>
            <a:r>
              <a:rPr lang="en-CA" b="1"/>
              <a:t>RARE</a:t>
            </a:r>
            <a:r>
              <a:rPr lang="en-CA"/>
              <a:t> (1%?)</a:t>
            </a:r>
          </a:p>
          <a:p>
            <a:pPr marL="457200" lvl="1" indent="0">
              <a:buFont typeface="Arial" panose="020B0604020202020204" pitchFamily="34" charset="0"/>
              <a:buNone/>
            </a:pPr>
            <a:endParaRPr lang="en-CA"/>
          </a:p>
          <a:p>
            <a:r>
              <a:rPr lang="en-CA"/>
              <a:t>Delta variant is more infectious/spreads from person to person more easily, but does not appear to cause more severe disease in children</a:t>
            </a:r>
            <a:endParaRPr lang="en-CA" dirty="0"/>
          </a:p>
        </p:txBody>
      </p:sp>
      <p:sp>
        <p:nvSpPr>
          <p:cNvPr id="4" name="Slide Number Placeholder 3">
            <a:extLst>
              <a:ext uri="{FF2B5EF4-FFF2-40B4-BE49-F238E27FC236}">
                <a16:creationId xmlns:a16="http://schemas.microsoft.com/office/drawing/2014/main" id="{2531F7BF-AAA8-41D1-A63C-93EA2CF55D89}"/>
              </a:ext>
            </a:extLst>
          </p:cNvPr>
          <p:cNvSpPr>
            <a:spLocks noGrp="1"/>
          </p:cNvSpPr>
          <p:nvPr>
            <p:ph type="sldNum" sz="quarter" idx="12"/>
          </p:nvPr>
        </p:nvSpPr>
        <p:spPr/>
        <p:txBody>
          <a:bodyPr/>
          <a:lstStyle/>
          <a:p>
            <a:fld id="{F546752C-9361-4DCF-89BF-DB784D1EFD1B}" type="slidenum">
              <a:rPr lang="en-CA" smtClean="0"/>
              <a:t>26</a:t>
            </a:fld>
            <a:endParaRPr lang="en-CA"/>
          </a:p>
        </p:txBody>
      </p:sp>
    </p:spTree>
    <p:extLst>
      <p:ext uri="{BB962C8B-B14F-4D97-AF65-F5344CB8AC3E}">
        <p14:creationId xmlns:p14="http://schemas.microsoft.com/office/powerpoint/2010/main" val="202365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1896-9564-4D78-9C74-A907C04305F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dirty="0"/>
              <a:t>COVID-19 Vaccine Safety and Children</a:t>
            </a:r>
            <a:endParaRPr lang="en-US" sz="7200" kern="1200" dirty="0">
              <a:solidFill>
                <a:schemeClr val="tx1"/>
              </a:solidFill>
              <a:latin typeface="+mj-lt"/>
              <a:ea typeface="+mj-ea"/>
              <a:cs typeface="+mj-cs"/>
            </a:endParaRPr>
          </a:p>
        </p:txBody>
      </p:sp>
      <p:sp>
        <p:nvSpPr>
          <p:cNvPr id="3" name="Slide Number Placeholder 2">
            <a:extLst>
              <a:ext uri="{FF2B5EF4-FFF2-40B4-BE49-F238E27FC236}">
                <a16:creationId xmlns:a16="http://schemas.microsoft.com/office/drawing/2014/main" id="{030B662F-16EE-5F48-8759-4C525387BA8F}"/>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endParaRPr lang="en-US">
              <a:solidFill>
                <a:schemeClr val="tx1">
                  <a:lumMod val="50000"/>
                  <a:lumOff val="50000"/>
                </a:schemeClr>
              </a:solidFill>
            </a:endParaRPr>
          </a:p>
        </p:txBody>
      </p:sp>
    </p:spTree>
    <p:extLst>
      <p:ext uri="{BB962C8B-B14F-4D97-AF65-F5344CB8AC3E}">
        <p14:creationId xmlns:p14="http://schemas.microsoft.com/office/powerpoint/2010/main" val="655046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r>
              <a:rPr lang="en-CA" sz="4800" b="1" dirty="0"/>
              <a:t>COVID-19 vaccine safety and children</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D65376C5-5100-478A-B5C5-D91D0F7A2DF0}"/>
              </a:ext>
            </a:extLst>
          </p:cNvPr>
          <p:cNvSpPr txBox="1">
            <a:spLocks/>
          </p:cNvSpPr>
          <p:nvPr/>
        </p:nvSpPr>
        <p:spPr>
          <a:xfrm>
            <a:off x="311972" y="2216403"/>
            <a:ext cx="110122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Millions of doses administered to children aged 12-17 years of age</a:t>
            </a:r>
          </a:p>
          <a:p>
            <a:pPr marL="0" indent="0">
              <a:buFont typeface="Arial" panose="020B0604020202020204" pitchFamily="34" charset="0"/>
              <a:buNone/>
            </a:pPr>
            <a:endParaRPr lang="en-CA"/>
          </a:p>
          <a:p>
            <a:r>
              <a:rPr lang="en-CA"/>
              <a:t>Rare side effect of pericarditis or myocarditis seen (0.01%)</a:t>
            </a:r>
          </a:p>
          <a:p>
            <a:r>
              <a:rPr lang="en-CA"/>
              <a:t>Inflammation of the heart muscle and/or the sac that surrounds the heart</a:t>
            </a:r>
          </a:p>
          <a:p>
            <a:r>
              <a:rPr lang="en-CA"/>
              <a:t>Chest pain, chest discomfort, heart racing, lightheaded</a:t>
            </a:r>
          </a:p>
          <a:p>
            <a:r>
              <a:rPr lang="en-CA"/>
              <a:t>Usually occurs 2-7days after the vaccine dose</a:t>
            </a:r>
          </a:p>
          <a:p>
            <a:r>
              <a:rPr lang="en-CA"/>
              <a:t>Treated with rest and anti-inflammatory medication like ibuprofen/Advil, usually at home, rarely need hospitalization</a:t>
            </a:r>
            <a:endParaRPr lang="en-CA" dirty="0"/>
          </a:p>
        </p:txBody>
      </p:sp>
      <p:sp>
        <p:nvSpPr>
          <p:cNvPr id="4" name="Slide Number Placeholder 3">
            <a:extLst>
              <a:ext uri="{FF2B5EF4-FFF2-40B4-BE49-F238E27FC236}">
                <a16:creationId xmlns:a16="http://schemas.microsoft.com/office/drawing/2014/main" id="{D2E687AB-D18D-4ABD-8CDF-947EC2C64FD6}"/>
              </a:ext>
            </a:extLst>
          </p:cNvPr>
          <p:cNvSpPr>
            <a:spLocks noGrp="1"/>
          </p:cNvSpPr>
          <p:nvPr>
            <p:ph type="sldNum" sz="quarter" idx="12"/>
          </p:nvPr>
        </p:nvSpPr>
        <p:spPr/>
        <p:txBody>
          <a:bodyPr/>
          <a:lstStyle/>
          <a:p>
            <a:fld id="{F546752C-9361-4DCF-89BF-DB784D1EFD1B}" type="slidenum">
              <a:rPr lang="en-CA" smtClean="0"/>
              <a:t>28</a:t>
            </a:fld>
            <a:endParaRPr lang="en-CA"/>
          </a:p>
        </p:txBody>
      </p:sp>
    </p:spTree>
    <p:extLst>
      <p:ext uri="{BB962C8B-B14F-4D97-AF65-F5344CB8AC3E}">
        <p14:creationId xmlns:p14="http://schemas.microsoft.com/office/powerpoint/2010/main" val="1862373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r>
              <a:rPr lang="en-CA" sz="4800" b="1" dirty="0"/>
              <a:t>COVID-19 vaccine and myo-/pericarditis</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B287780-E724-4227-B5D6-5F5A7101DFD3}"/>
              </a:ext>
            </a:extLst>
          </p:cNvPr>
          <p:cNvSpPr txBox="1">
            <a:spLocks/>
          </p:cNvSpPr>
          <p:nvPr/>
        </p:nvSpPr>
        <p:spPr>
          <a:xfrm>
            <a:off x="344184" y="2312880"/>
            <a:ext cx="108867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a:t>Rare</a:t>
            </a:r>
          </a:p>
          <a:p>
            <a:r>
              <a:rPr lang="en-CA"/>
              <a:t>Occurs in approximately 100 people per million vaccine doses given</a:t>
            </a:r>
          </a:p>
          <a:p>
            <a:r>
              <a:rPr lang="en-CA"/>
              <a:t>Compare this with 450 people per million cases of COVID-19 infection</a:t>
            </a:r>
          </a:p>
          <a:p>
            <a:endParaRPr lang="en-CA"/>
          </a:p>
          <a:p>
            <a:r>
              <a:rPr lang="en-CA"/>
              <a:t>Risk is higher with actual infection</a:t>
            </a:r>
          </a:p>
          <a:p>
            <a:endParaRPr lang="en-CA"/>
          </a:p>
          <a:p>
            <a:r>
              <a:rPr lang="en-CA"/>
              <a:t>In Ontario 369 cases of myo/pericarditis reported after vaccination, 3 required admission to the ICU</a:t>
            </a:r>
            <a:endParaRPr lang="en-CA" dirty="0"/>
          </a:p>
        </p:txBody>
      </p:sp>
      <p:sp>
        <p:nvSpPr>
          <p:cNvPr id="4" name="Slide Number Placeholder 3">
            <a:extLst>
              <a:ext uri="{FF2B5EF4-FFF2-40B4-BE49-F238E27FC236}">
                <a16:creationId xmlns:a16="http://schemas.microsoft.com/office/drawing/2014/main" id="{D1BFF265-9351-4738-A415-095666C68CF8}"/>
              </a:ext>
            </a:extLst>
          </p:cNvPr>
          <p:cNvSpPr>
            <a:spLocks noGrp="1"/>
          </p:cNvSpPr>
          <p:nvPr>
            <p:ph type="sldNum" sz="quarter" idx="12"/>
          </p:nvPr>
        </p:nvSpPr>
        <p:spPr/>
        <p:txBody>
          <a:bodyPr/>
          <a:lstStyle/>
          <a:p>
            <a:fld id="{F546752C-9361-4DCF-89BF-DB784D1EFD1B}" type="slidenum">
              <a:rPr lang="en-CA" smtClean="0"/>
              <a:t>29</a:t>
            </a:fld>
            <a:endParaRPr lang="en-CA"/>
          </a:p>
        </p:txBody>
      </p:sp>
    </p:spTree>
    <p:extLst>
      <p:ext uri="{BB962C8B-B14F-4D97-AF65-F5344CB8AC3E}">
        <p14:creationId xmlns:p14="http://schemas.microsoft.com/office/powerpoint/2010/main" val="135667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5F2C83-3522-41A7-BE67-3EB29C647F20}"/>
              </a:ext>
            </a:extLst>
          </p:cNvPr>
          <p:cNvSpPr>
            <a:spLocks noGrp="1"/>
          </p:cNvSpPr>
          <p:nvPr>
            <p:ph type="title"/>
          </p:nvPr>
        </p:nvSpPr>
        <p:spPr>
          <a:xfrm>
            <a:off x="1043631" y="809898"/>
            <a:ext cx="9942716" cy="1554480"/>
          </a:xfrm>
        </p:spPr>
        <p:txBody>
          <a:bodyPr anchor="ctr">
            <a:normAutofit/>
          </a:bodyPr>
          <a:lstStyle/>
          <a:p>
            <a:r>
              <a:rPr lang="en-CA" sz="4800" b="1" dirty="0"/>
              <a:t>Introduction – context worth noting</a:t>
            </a:r>
          </a:p>
        </p:txBody>
      </p:sp>
      <p:sp>
        <p:nvSpPr>
          <p:cNvPr id="3" name="Content Placeholder 2">
            <a:extLst>
              <a:ext uri="{FF2B5EF4-FFF2-40B4-BE49-F238E27FC236}">
                <a16:creationId xmlns:a16="http://schemas.microsoft.com/office/drawing/2014/main" id="{5D197331-2628-47F4-BC16-14A073291346}"/>
              </a:ext>
            </a:extLst>
          </p:cNvPr>
          <p:cNvSpPr>
            <a:spLocks noGrp="1"/>
          </p:cNvSpPr>
          <p:nvPr>
            <p:ph idx="1"/>
          </p:nvPr>
        </p:nvSpPr>
        <p:spPr>
          <a:xfrm>
            <a:off x="463692" y="3017522"/>
            <a:ext cx="11083874" cy="3124658"/>
          </a:xfrm>
        </p:spPr>
        <p:txBody>
          <a:bodyPr vert="horz" lIns="91440" tIns="45720" rIns="91440" bIns="45720" rtlCol="0" anchor="ctr">
            <a:noAutofit/>
          </a:bodyPr>
          <a:lstStyle/>
          <a:p>
            <a:r>
              <a:rPr lang="en-CA" sz="2400" dirty="0">
                <a:cs typeface="Calibri" panose="020F0502020204030204"/>
              </a:rPr>
              <a:t>The guidance on COVID-19 is evolving as new information becomes available about the virus and the variants, and as COVID-19 rates change</a:t>
            </a:r>
          </a:p>
          <a:p>
            <a:r>
              <a:rPr lang="en-CA" sz="2400" dirty="0">
                <a:cs typeface="Calibri" panose="020F0502020204030204"/>
              </a:rPr>
              <a:t>The information in this presentation reflects what is presently known given up-to-date evidence, and is current as of </a:t>
            </a:r>
            <a:r>
              <a:rPr lang="en-CA" sz="2400" b="1" i="1" dirty="0">
                <a:cs typeface="Calibri" panose="020F0502020204030204"/>
              </a:rPr>
              <a:t>December 2021</a:t>
            </a:r>
          </a:p>
          <a:p>
            <a:r>
              <a:rPr lang="en-CA" sz="2400" dirty="0">
                <a:cs typeface="Calibri" panose="020F0502020204030204"/>
              </a:rPr>
              <a:t>The information presented is to support the questions you asked, and to help support staff</a:t>
            </a:r>
          </a:p>
          <a:p>
            <a:r>
              <a:rPr lang="en-CA" sz="2400" dirty="0">
                <a:cs typeface="Calibri" panose="020F0502020204030204"/>
              </a:rPr>
              <a:t>The speaker panel was hand-selected for their expertise, and specifically keeping you in mind</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4261F8-3589-4A2E-84F6-EB2C87A35877}"/>
              </a:ext>
            </a:extLst>
          </p:cNvPr>
          <p:cNvSpPr>
            <a:spLocks noGrp="1"/>
          </p:cNvSpPr>
          <p:nvPr>
            <p:ph type="sldNum" sz="quarter" idx="12"/>
          </p:nvPr>
        </p:nvSpPr>
        <p:spPr/>
        <p:txBody>
          <a:bodyPr/>
          <a:lstStyle/>
          <a:p>
            <a:fld id="{F546752C-9361-4DCF-89BF-DB784D1EFD1B}" type="slidenum">
              <a:rPr lang="en-CA" smtClean="0"/>
              <a:t>3</a:t>
            </a:fld>
            <a:endParaRPr lang="en-CA"/>
          </a:p>
        </p:txBody>
      </p:sp>
    </p:spTree>
    <p:extLst>
      <p:ext uri="{BB962C8B-B14F-4D97-AF65-F5344CB8AC3E}">
        <p14:creationId xmlns:p14="http://schemas.microsoft.com/office/powerpoint/2010/main" val="1617464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589700" cy="1298448"/>
          </a:xfrm>
        </p:spPr>
        <p:txBody>
          <a:bodyPr anchor="b">
            <a:normAutofit fontScale="90000"/>
          </a:bodyPr>
          <a:lstStyle/>
          <a:p>
            <a:r>
              <a:rPr lang="en-CA" sz="4800" b="1" dirty="0"/>
              <a:t>COVID-19 vaccines and children under 12 years</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3C144D3-AFFB-4683-864C-BCFB00A437B2}"/>
              </a:ext>
            </a:extLst>
          </p:cNvPr>
          <p:cNvSpPr txBox="1">
            <a:spLocks/>
          </p:cNvSpPr>
          <p:nvPr/>
        </p:nvSpPr>
        <p:spPr>
          <a:xfrm>
            <a:off x="311971" y="2368769"/>
            <a:ext cx="107338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Currently not approved for use in children &lt;12 years of age in Canada</a:t>
            </a:r>
          </a:p>
          <a:p>
            <a:r>
              <a:rPr lang="en-CA" dirty="0"/>
              <a:t>Pfizer has recently completed a study of 2,268 children aged 5-11 years of age</a:t>
            </a:r>
          </a:p>
          <a:p>
            <a:pPr lvl="1"/>
            <a:r>
              <a:rPr lang="en-CA" dirty="0"/>
              <a:t>Half of these children received the vaccine (two doses, 21 days apart)</a:t>
            </a:r>
          </a:p>
          <a:p>
            <a:pPr lvl="1"/>
            <a:r>
              <a:rPr lang="en-CA" dirty="0"/>
              <a:t>Showed a very good antibody response</a:t>
            </a:r>
          </a:p>
          <a:p>
            <a:pPr lvl="1"/>
            <a:r>
              <a:rPr lang="en-CA" dirty="0"/>
              <a:t>Numbers too low to comment on severe side effects</a:t>
            </a:r>
          </a:p>
          <a:p>
            <a:pPr lvl="1"/>
            <a:endParaRPr lang="en-CA" dirty="0"/>
          </a:p>
          <a:p>
            <a:pPr marL="0" indent="0">
              <a:buFont typeface="Arial" panose="020B0604020202020204" pitchFamily="34" charset="0"/>
              <a:buNone/>
            </a:pPr>
            <a:endParaRPr lang="en-CA" dirty="0"/>
          </a:p>
        </p:txBody>
      </p:sp>
      <p:sp>
        <p:nvSpPr>
          <p:cNvPr id="4" name="Slide Number Placeholder 3">
            <a:extLst>
              <a:ext uri="{FF2B5EF4-FFF2-40B4-BE49-F238E27FC236}">
                <a16:creationId xmlns:a16="http://schemas.microsoft.com/office/drawing/2014/main" id="{86AFDCE1-2296-4A5E-B7FD-5C7686B185B3}"/>
              </a:ext>
            </a:extLst>
          </p:cNvPr>
          <p:cNvSpPr>
            <a:spLocks noGrp="1"/>
          </p:cNvSpPr>
          <p:nvPr>
            <p:ph type="sldNum" sz="quarter" idx="12"/>
          </p:nvPr>
        </p:nvSpPr>
        <p:spPr/>
        <p:txBody>
          <a:bodyPr/>
          <a:lstStyle/>
          <a:p>
            <a:fld id="{F546752C-9361-4DCF-89BF-DB784D1EFD1B}" type="slidenum">
              <a:rPr lang="en-CA" smtClean="0"/>
              <a:t>30</a:t>
            </a:fld>
            <a:endParaRPr lang="en-CA"/>
          </a:p>
        </p:txBody>
      </p:sp>
    </p:spTree>
    <p:extLst>
      <p:ext uri="{BB962C8B-B14F-4D97-AF65-F5344CB8AC3E}">
        <p14:creationId xmlns:p14="http://schemas.microsoft.com/office/powerpoint/2010/main" val="2391487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picture containing person, holding, baseball, blue&#10;&#10;Description generated with very high confidence">
            <a:extLst>
              <a:ext uri="{FF2B5EF4-FFF2-40B4-BE49-F238E27FC236}">
                <a16:creationId xmlns:a16="http://schemas.microsoft.com/office/drawing/2014/main" id="{0F020CA5-BF77-48D1-AE5C-877E865BCF86}"/>
              </a:ext>
            </a:extLst>
          </p:cNvPr>
          <p:cNvPicPr>
            <a:picLocks noChangeAspect="1"/>
          </p:cNvPicPr>
          <p:nvPr/>
        </p:nvPicPr>
        <p:blipFill rotWithShape="1">
          <a:blip r:embed="rId3"/>
          <a:srcRect r="6237"/>
          <a:stretch/>
        </p:blipFill>
        <p:spPr>
          <a:xfrm>
            <a:off x="2522356" y="10"/>
            <a:ext cx="9669642" cy="6857990"/>
          </a:xfrm>
          <a:prstGeom prst="rect">
            <a:avLst/>
          </a:prstGeom>
        </p:spPr>
      </p:pic>
      <p:sp>
        <p:nvSpPr>
          <p:cNvPr id="2" name="Title 1"/>
          <p:cNvSpPr>
            <a:spLocks noGrp="1"/>
          </p:cNvSpPr>
          <p:nvPr>
            <p:ph type="title"/>
          </p:nvPr>
        </p:nvSpPr>
        <p:spPr>
          <a:xfrm>
            <a:off x="340660" y="365125"/>
            <a:ext cx="4319729" cy="1899912"/>
          </a:xfrm>
        </p:spPr>
        <p:txBody>
          <a:bodyPr>
            <a:normAutofit/>
          </a:bodyPr>
          <a:lstStyle/>
          <a:p>
            <a:r>
              <a:rPr lang="en-CA" sz="4000" b="1" dirty="0"/>
              <a:t>Predicting the vaccine timeline</a:t>
            </a:r>
          </a:p>
        </p:txBody>
      </p:sp>
      <p:sp>
        <p:nvSpPr>
          <p:cNvPr id="3" name="Content Placeholder 2"/>
          <p:cNvSpPr>
            <a:spLocks noGrp="1"/>
          </p:cNvSpPr>
          <p:nvPr>
            <p:ph idx="1"/>
          </p:nvPr>
        </p:nvSpPr>
        <p:spPr>
          <a:xfrm>
            <a:off x="340660" y="2434201"/>
            <a:ext cx="4984376" cy="3742762"/>
          </a:xfrm>
        </p:spPr>
        <p:txBody>
          <a:bodyPr vert="horz" lIns="91440" tIns="45720" rIns="91440" bIns="45720" rtlCol="0" anchor="t">
            <a:normAutofit/>
          </a:bodyPr>
          <a:lstStyle/>
          <a:p>
            <a:endParaRPr lang="en-CA" sz="2000" dirty="0"/>
          </a:p>
          <a:p>
            <a:r>
              <a:rPr lang="en-CA" sz="2400" dirty="0"/>
              <a:t>Possibly by around Jan 2022 – vaccine approved for 5-11 year-olds</a:t>
            </a:r>
            <a:endParaRPr lang="en-CA" sz="2400" dirty="0">
              <a:cs typeface="Calibri"/>
            </a:endParaRPr>
          </a:p>
          <a:p>
            <a:endParaRPr lang="en-CA" sz="2400" dirty="0"/>
          </a:p>
          <a:p>
            <a:r>
              <a:rPr lang="en-CA" sz="2400" dirty="0"/>
              <a:t>Possibly by around Apr 2022- vaccine approved for 6 month to 5 year-olds</a:t>
            </a:r>
            <a:endParaRPr lang="en-CA" sz="2400" dirty="0">
              <a:cs typeface="Calibri"/>
            </a:endParaRPr>
          </a:p>
        </p:txBody>
      </p:sp>
      <p:sp>
        <p:nvSpPr>
          <p:cNvPr id="5" name="Slide Number Placeholder 4">
            <a:extLst>
              <a:ext uri="{FF2B5EF4-FFF2-40B4-BE49-F238E27FC236}">
                <a16:creationId xmlns:a16="http://schemas.microsoft.com/office/drawing/2014/main" id="{01AEE79E-AB14-4D5C-A154-AFF64EF54007}"/>
              </a:ext>
            </a:extLst>
          </p:cNvPr>
          <p:cNvSpPr>
            <a:spLocks noGrp="1"/>
          </p:cNvSpPr>
          <p:nvPr>
            <p:ph type="sldNum" sz="quarter" idx="12"/>
          </p:nvPr>
        </p:nvSpPr>
        <p:spPr/>
        <p:txBody>
          <a:bodyPr/>
          <a:lstStyle/>
          <a:p>
            <a:fld id="{F546752C-9361-4DCF-89BF-DB784D1EFD1B}" type="slidenum">
              <a:rPr lang="en-CA" smtClean="0"/>
              <a:t>31</a:t>
            </a:fld>
            <a:endParaRPr lang="en-CA"/>
          </a:p>
        </p:txBody>
      </p:sp>
    </p:spTree>
    <p:extLst>
      <p:ext uri="{BB962C8B-B14F-4D97-AF65-F5344CB8AC3E}">
        <p14:creationId xmlns:p14="http://schemas.microsoft.com/office/powerpoint/2010/main" val="2198584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1896-9564-4D78-9C74-A907C04305F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dirty="0"/>
              <a:t>COVID-19 and schools</a:t>
            </a:r>
            <a:endParaRPr lang="en-US" sz="7200" kern="1200" dirty="0">
              <a:solidFill>
                <a:schemeClr val="tx1"/>
              </a:solidFill>
              <a:latin typeface="+mj-lt"/>
              <a:ea typeface="+mj-ea"/>
              <a:cs typeface="+mj-cs"/>
            </a:endParaRPr>
          </a:p>
        </p:txBody>
      </p:sp>
      <p:sp>
        <p:nvSpPr>
          <p:cNvPr id="3" name="Slide Number Placeholder 2">
            <a:extLst>
              <a:ext uri="{FF2B5EF4-FFF2-40B4-BE49-F238E27FC236}">
                <a16:creationId xmlns:a16="http://schemas.microsoft.com/office/drawing/2014/main" id="{030B662F-16EE-5F48-8759-4C525387BA8F}"/>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endParaRPr lang="en-US">
              <a:solidFill>
                <a:schemeClr val="tx1">
                  <a:lumMod val="50000"/>
                  <a:lumOff val="50000"/>
                </a:schemeClr>
              </a:solidFill>
            </a:endParaRPr>
          </a:p>
        </p:txBody>
      </p:sp>
    </p:spTree>
    <p:extLst>
      <p:ext uri="{BB962C8B-B14F-4D97-AF65-F5344CB8AC3E}">
        <p14:creationId xmlns:p14="http://schemas.microsoft.com/office/powerpoint/2010/main" val="310853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96717" y="0"/>
            <a:ext cx="8398565" cy="6858000"/>
          </a:xfrm>
          <a:prstGeom prst="rect">
            <a:avLst/>
          </a:prstGeom>
        </p:spPr>
      </p:pic>
      <p:sp>
        <p:nvSpPr>
          <p:cNvPr id="3" name="Slide Number Placeholder 2">
            <a:extLst>
              <a:ext uri="{FF2B5EF4-FFF2-40B4-BE49-F238E27FC236}">
                <a16:creationId xmlns:a16="http://schemas.microsoft.com/office/drawing/2014/main" id="{2B13116A-B4BA-4C12-84C9-FCF7D385C357}"/>
              </a:ext>
            </a:extLst>
          </p:cNvPr>
          <p:cNvSpPr>
            <a:spLocks noGrp="1"/>
          </p:cNvSpPr>
          <p:nvPr>
            <p:ph type="sldNum" sz="quarter" idx="12"/>
          </p:nvPr>
        </p:nvSpPr>
        <p:spPr/>
        <p:txBody>
          <a:bodyPr/>
          <a:lstStyle/>
          <a:p>
            <a:fld id="{F546752C-9361-4DCF-89BF-DB784D1EFD1B}" type="slidenum">
              <a:rPr lang="en-CA" smtClean="0"/>
              <a:t>33</a:t>
            </a:fld>
            <a:endParaRPr lang="en-CA"/>
          </a:p>
        </p:txBody>
      </p:sp>
    </p:spTree>
    <p:extLst>
      <p:ext uri="{BB962C8B-B14F-4D97-AF65-F5344CB8AC3E}">
        <p14:creationId xmlns:p14="http://schemas.microsoft.com/office/powerpoint/2010/main" val="3852562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0979" y="538435"/>
            <a:ext cx="9070041" cy="5781130"/>
          </a:xfrm>
          <a:prstGeom prst="rect">
            <a:avLst/>
          </a:prstGeom>
        </p:spPr>
      </p:pic>
      <p:sp>
        <p:nvSpPr>
          <p:cNvPr id="3" name="Slide Number Placeholder 2">
            <a:extLst>
              <a:ext uri="{FF2B5EF4-FFF2-40B4-BE49-F238E27FC236}">
                <a16:creationId xmlns:a16="http://schemas.microsoft.com/office/drawing/2014/main" id="{D0CAEF8F-14D4-4A74-99F3-E2675CE7DE69}"/>
              </a:ext>
            </a:extLst>
          </p:cNvPr>
          <p:cNvSpPr>
            <a:spLocks noGrp="1"/>
          </p:cNvSpPr>
          <p:nvPr>
            <p:ph type="sldNum" sz="quarter" idx="12"/>
          </p:nvPr>
        </p:nvSpPr>
        <p:spPr/>
        <p:txBody>
          <a:bodyPr/>
          <a:lstStyle/>
          <a:p>
            <a:fld id="{F546752C-9361-4DCF-89BF-DB784D1EFD1B}" type="slidenum">
              <a:rPr lang="en-CA" smtClean="0"/>
              <a:t>34</a:t>
            </a:fld>
            <a:endParaRPr lang="en-CA"/>
          </a:p>
        </p:txBody>
      </p:sp>
    </p:spTree>
    <p:extLst>
      <p:ext uri="{BB962C8B-B14F-4D97-AF65-F5344CB8AC3E}">
        <p14:creationId xmlns:p14="http://schemas.microsoft.com/office/powerpoint/2010/main" val="137191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8017" y="0"/>
            <a:ext cx="9235966" cy="6858000"/>
          </a:xfrm>
          <a:prstGeom prst="rect">
            <a:avLst/>
          </a:prstGeom>
        </p:spPr>
      </p:pic>
      <p:sp>
        <p:nvSpPr>
          <p:cNvPr id="3" name="Slide Number Placeholder 2">
            <a:extLst>
              <a:ext uri="{FF2B5EF4-FFF2-40B4-BE49-F238E27FC236}">
                <a16:creationId xmlns:a16="http://schemas.microsoft.com/office/drawing/2014/main" id="{AF7C8316-7165-47C7-9E26-427929FDA7B0}"/>
              </a:ext>
            </a:extLst>
          </p:cNvPr>
          <p:cNvSpPr>
            <a:spLocks noGrp="1"/>
          </p:cNvSpPr>
          <p:nvPr>
            <p:ph type="sldNum" sz="quarter" idx="12"/>
          </p:nvPr>
        </p:nvSpPr>
        <p:spPr/>
        <p:txBody>
          <a:bodyPr/>
          <a:lstStyle/>
          <a:p>
            <a:fld id="{F546752C-9361-4DCF-89BF-DB784D1EFD1B}" type="slidenum">
              <a:rPr lang="en-CA" smtClean="0"/>
              <a:t>35</a:t>
            </a:fld>
            <a:endParaRPr lang="en-CA"/>
          </a:p>
        </p:txBody>
      </p:sp>
    </p:spTree>
    <p:extLst>
      <p:ext uri="{BB962C8B-B14F-4D97-AF65-F5344CB8AC3E}">
        <p14:creationId xmlns:p14="http://schemas.microsoft.com/office/powerpoint/2010/main" val="277917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3186" y="0"/>
            <a:ext cx="11325628" cy="6858000"/>
          </a:xfrm>
          <a:prstGeom prst="rect">
            <a:avLst/>
          </a:prstGeom>
        </p:spPr>
      </p:pic>
      <p:sp>
        <p:nvSpPr>
          <p:cNvPr id="3" name="Slide Number Placeholder 2">
            <a:extLst>
              <a:ext uri="{FF2B5EF4-FFF2-40B4-BE49-F238E27FC236}">
                <a16:creationId xmlns:a16="http://schemas.microsoft.com/office/drawing/2014/main" id="{0FC8F3B9-687D-454F-B5DE-BD0FA84B45EA}"/>
              </a:ext>
            </a:extLst>
          </p:cNvPr>
          <p:cNvSpPr>
            <a:spLocks noGrp="1"/>
          </p:cNvSpPr>
          <p:nvPr>
            <p:ph type="sldNum" sz="quarter" idx="12"/>
          </p:nvPr>
        </p:nvSpPr>
        <p:spPr/>
        <p:txBody>
          <a:bodyPr/>
          <a:lstStyle/>
          <a:p>
            <a:fld id="{F546752C-9361-4DCF-89BF-DB784D1EFD1B}" type="slidenum">
              <a:rPr lang="en-CA" smtClean="0"/>
              <a:t>36</a:t>
            </a:fld>
            <a:endParaRPr lang="en-CA"/>
          </a:p>
        </p:txBody>
      </p:sp>
    </p:spTree>
    <p:extLst>
      <p:ext uri="{BB962C8B-B14F-4D97-AF65-F5344CB8AC3E}">
        <p14:creationId xmlns:p14="http://schemas.microsoft.com/office/powerpoint/2010/main" val="1882223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r>
              <a:rPr lang="en-CA" sz="4800" b="1" dirty="0"/>
              <a:t>Summary points: COVID-19 and schools</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B9069BF-BD37-40E9-B188-6D50A1EAA50D}"/>
              </a:ext>
            </a:extLst>
          </p:cNvPr>
          <p:cNvSpPr txBox="1">
            <a:spLocks/>
          </p:cNvSpPr>
          <p:nvPr/>
        </p:nvSpPr>
        <p:spPr>
          <a:xfrm>
            <a:off x="311972" y="2368769"/>
            <a:ext cx="1107139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Ontario.ca publicly reports the cases that are associated with schools</a:t>
            </a:r>
          </a:p>
          <a:p>
            <a:r>
              <a:rPr lang="en-CA" dirty="0"/>
              <a:t>Currently approximately 1000 children attending schools in Ontario have been diagnosed with COVID-19 (out of 2 million children attending Ontario schools)</a:t>
            </a:r>
          </a:p>
          <a:p>
            <a:r>
              <a:rPr lang="en-CA" dirty="0"/>
              <a:t>Came to school with COVID-19, but did they catch it from school?</a:t>
            </a:r>
          </a:p>
          <a:p>
            <a:r>
              <a:rPr lang="en-CA" dirty="0"/>
              <a:t>Harder to say</a:t>
            </a:r>
          </a:p>
          <a:p>
            <a:r>
              <a:rPr lang="en-CA" dirty="0"/>
              <a:t>Could reflect the amount of COVID that is in the community, caught it from someplace other than school (playdates, weddings, funerals, parties)</a:t>
            </a:r>
          </a:p>
          <a:p>
            <a:r>
              <a:rPr lang="en-CA" dirty="0"/>
              <a:t>Toronto.ca reporting outbreaks in Toronto public and catholic schools – 10 at present</a:t>
            </a:r>
          </a:p>
          <a:p>
            <a:r>
              <a:rPr lang="en-CA" dirty="0"/>
              <a:t>Parents should contact their school board and school for specific info about their school</a:t>
            </a:r>
          </a:p>
          <a:p>
            <a:endParaRPr lang="en-CA" dirty="0"/>
          </a:p>
          <a:p>
            <a:endParaRPr lang="en-CA" dirty="0"/>
          </a:p>
        </p:txBody>
      </p:sp>
      <p:sp>
        <p:nvSpPr>
          <p:cNvPr id="4" name="Slide Number Placeholder 3">
            <a:extLst>
              <a:ext uri="{FF2B5EF4-FFF2-40B4-BE49-F238E27FC236}">
                <a16:creationId xmlns:a16="http://schemas.microsoft.com/office/drawing/2014/main" id="{30250C90-B20C-46B0-8127-429456552E3F}"/>
              </a:ext>
            </a:extLst>
          </p:cNvPr>
          <p:cNvSpPr>
            <a:spLocks noGrp="1"/>
          </p:cNvSpPr>
          <p:nvPr>
            <p:ph type="sldNum" sz="quarter" idx="12"/>
          </p:nvPr>
        </p:nvSpPr>
        <p:spPr/>
        <p:txBody>
          <a:bodyPr/>
          <a:lstStyle/>
          <a:p>
            <a:fld id="{F546752C-9361-4DCF-89BF-DB784D1EFD1B}" type="slidenum">
              <a:rPr lang="en-CA" smtClean="0"/>
              <a:t>37</a:t>
            </a:fld>
            <a:endParaRPr lang="en-CA"/>
          </a:p>
        </p:txBody>
      </p:sp>
    </p:spTree>
    <p:extLst>
      <p:ext uri="{BB962C8B-B14F-4D97-AF65-F5344CB8AC3E}">
        <p14:creationId xmlns:p14="http://schemas.microsoft.com/office/powerpoint/2010/main" val="3321510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r>
              <a:rPr lang="en-CA" sz="4800" b="1" dirty="0"/>
              <a:t>Summary points: COVID-19 and schools</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7AFFE3E-69F7-4B3C-A61B-53A444FF59C2}"/>
              </a:ext>
            </a:extLst>
          </p:cNvPr>
          <p:cNvSpPr txBox="1">
            <a:spLocks/>
          </p:cNvSpPr>
          <p:nvPr/>
        </p:nvSpPr>
        <p:spPr>
          <a:xfrm>
            <a:off x="433881" y="239909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200" dirty="0"/>
              <a:t>Kids coming to school, some may have COVID-19, do the school measures work to stop it from spreading to other kids?</a:t>
            </a:r>
          </a:p>
          <a:p>
            <a:pPr lvl="1"/>
            <a:r>
              <a:rPr lang="en-CA" sz="3200" dirty="0"/>
              <a:t>Ventilation, regular testing, screening, vaccination, masking, social distancing</a:t>
            </a:r>
          </a:p>
          <a:p>
            <a:endParaRPr lang="en-CA" sz="3200" dirty="0"/>
          </a:p>
          <a:p>
            <a:r>
              <a:rPr lang="en-CA" sz="3200" dirty="0"/>
              <a:t>Will get a better idea after 3-4 weeks of classes in session</a:t>
            </a:r>
          </a:p>
          <a:p>
            <a:endParaRPr lang="en-CA" dirty="0"/>
          </a:p>
        </p:txBody>
      </p:sp>
      <p:sp>
        <p:nvSpPr>
          <p:cNvPr id="4" name="Slide Number Placeholder 3">
            <a:extLst>
              <a:ext uri="{FF2B5EF4-FFF2-40B4-BE49-F238E27FC236}">
                <a16:creationId xmlns:a16="http://schemas.microsoft.com/office/drawing/2014/main" id="{D9C05516-39DE-413B-A6C4-E4E5A189AE5A}"/>
              </a:ext>
            </a:extLst>
          </p:cNvPr>
          <p:cNvSpPr>
            <a:spLocks noGrp="1"/>
          </p:cNvSpPr>
          <p:nvPr>
            <p:ph type="sldNum" sz="quarter" idx="12"/>
          </p:nvPr>
        </p:nvSpPr>
        <p:spPr/>
        <p:txBody>
          <a:bodyPr/>
          <a:lstStyle/>
          <a:p>
            <a:fld id="{F546752C-9361-4DCF-89BF-DB784D1EFD1B}" type="slidenum">
              <a:rPr lang="en-CA" smtClean="0"/>
              <a:t>38</a:t>
            </a:fld>
            <a:endParaRPr lang="en-CA"/>
          </a:p>
        </p:txBody>
      </p:sp>
    </p:spTree>
    <p:extLst>
      <p:ext uri="{BB962C8B-B14F-4D97-AF65-F5344CB8AC3E}">
        <p14:creationId xmlns:p14="http://schemas.microsoft.com/office/powerpoint/2010/main" val="1663719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Shape&#10;&#10;Description automatically generated with medium confidence">
            <a:extLst>
              <a:ext uri="{FF2B5EF4-FFF2-40B4-BE49-F238E27FC236}">
                <a16:creationId xmlns:a16="http://schemas.microsoft.com/office/drawing/2014/main" id="{4701A59B-F77B-46EC-9A4B-2F3DDBC5FCB7}"/>
              </a:ext>
            </a:extLst>
          </p:cNvPr>
          <p:cNvPicPr>
            <a:picLocks noChangeAspect="1"/>
          </p:cNvPicPr>
          <p:nvPr/>
        </p:nvPicPr>
        <p:blipFill>
          <a:blip r:embed="rId3"/>
          <a:stretch>
            <a:fillRect/>
          </a:stretch>
        </p:blipFill>
        <p:spPr>
          <a:xfrm>
            <a:off x="703182" y="1926629"/>
            <a:ext cx="4777381" cy="283499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5894962" y="1984443"/>
            <a:ext cx="5458838" cy="4192520"/>
          </a:xfrm>
        </p:spPr>
        <p:txBody>
          <a:bodyPr>
            <a:normAutofit/>
          </a:bodyPr>
          <a:lstStyle/>
          <a:p>
            <a:r>
              <a:rPr lang="en-CA" sz="3200" dirty="0"/>
              <a:t>In context of low community transmission, and high community vaccination rates</a:t>
            </a:r>
          </a:p>
          <a:p>
            <a:r>
              <a:rPr lang="en-CA" sz="3200" dirty="0"/>
              <a:t>Children can safely return to school</a:t>
            </a:r>
          </a:p>
          <a:p>
            <a:r>
              <a:rPr lang="en-CA" sz="3200" dirty="0"/>
              <a:t>I</a:t>
            </a:r>
            <a:r>
              <a:rPr lang="en-CA" sz="3200"/>
              <a:t>f </a:t>
            </a:r>
            <a:r>
              <a:rPr lang="en-CA" sz="3200" dirty="0"/>
              <a:t>appropriate strategies are put into place.</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BC3E13B-5251-F945-8520-5EA99DE0A354}" type="slidenum">
              <a:rPr lang="en-US" smtClean="0"/>
              <a:pPr>
                <a:spcAft>
                  <a:spcPts val="600"/>
                </a:spcAft>
              </a:pPr>
              <a:t>39</a:t>
            </a:fld>
            <a:endParaRPr lang="en-US"/>
          </a:p>
        </p:txBody>
      </p:sp>
    </p:spTree>
    <p:extLst>
      <p:ext uri="{BB962C8B-B14F-4D97-AF65-F5344CB8AC3E}">
        <p14:creationId xmlns:p14="http://schemas.microsoft.com/office/powerpoint/2010/main" val="167040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5F2C83-3522-41A7-BE67-3EB29C647F20}"/>
              </a:ext>
            </a:extLst>
          </p:cNvPr>
          <p:cNvSpPr>
            <a:spLocks noGrp="1"/>
          </p:cNvSpPr>
          <p:nvPr>
            <p:ph type="title"/>
          </p:nvPr>
        </p:nvSpPr>
        <p:spPr>
          <a:xfrm>
            <a:off x="1043631" y="809898"/>
            <a:ext cx="9942716" cy="1378364"/>
          </a:xfrm>
        </p:spPr>
        <p:txBody>
          <a:bodyPr anchor="ctr">
            <a:normAutofit fontScale="90000"/>
          </a:bodyPr>
          <a:lstStyle/>
          <a:p>
            <a:r>
              <a:rPr lang="en-CA" sz="4800" b="1" dirty="0"/>
              <a:t>Speakers and Facilitators – SickKids &amp; VAW</a:t>
            </a:r>
          </a:p>
        </p:txBody>
      </p:sp>
      <p:sp>
        <p:nvSpPr>
          <p:cNvPr id="3" name="Content Placeholder 2">
            <a:extLst>
              <a:ext uri="{FF2B5EF4-FFF2-40B4-BE49-F238E27FC236}">
                <a16:creationId xmlns:a16="http://schemas.microsoft.com/office/drawing/2014/main" id="{5D197331-2628-47F4-BC16-14A073291346}"/>
              </a:ext>
            </a:extLst>
          </p:cNvPr>
          <p:cNvSpPr>
            <a:spLocks noGrp="1"/>
          </p:cNvSpPr>
          <p:nvPr>
            <p:ph idx="1"/>
          </p:nvPr>
        </p:nvSpPr>
        <p:spPr>
          <a:xfrm>
            <a:off x="195859" y="2560321"/>
            <a:ext cx="11800285" cy="4133087"/>
          </a:xfrm>
        </p:spPr>
        <p:txBody>
          <a:bodyPr vert="horz" lIns="91440" tIns="45720" rIns="91440" bIns="45720" rtlCol="0" anchor="ctr">
            <a:normAutofit/>
          </a:bodyPr>
          <a:lstStyle/>
          <a:p>
            <a:r>
              <a:rPr lang="en-CA" sz="3200" dirty="0">
                <a:cs typeface="Calibri" panose="020F0502020204030204"/>
              </a:rPr>
              <a:t>Pierre-Philippe Piche-Renaud, MD, Staff Physician, Infectious Diseases Specialist [SickKids]</a:t>
            </a:r>
          </a:p>
          <a:p>
            <a:r>
              <a:rPr lang="en-CA" sz="3200" dirty="0">
                <a:cs typeface="Calibri" panose="020F0502020204030204"/>
              </a:rPr>
              <a:t>Sandra Isabel, MD, Staff Physician, Infectious Diseases Specialist [SickKids]</a:t>
            </a:r>
          </a:p>
          <a:p>
            <a:r>
              <a:rPr lang="en-CA" sz="3200" dirty="0">
                <a:cs typeface="Calibri" panose="020F0502020204030204"/>
              </a:rPr>
              <a:t>Chitra Gnanasabesan, RRT, Senior Project Manager, Lead CSS [SickKids]</a:t>
            </a:r>
          </a:p>
          <a:p>
            <a:r>
              <a:rPr lang="en-CA" sz="3200" dirty="0">
                <a:cs typeface="Calibri" panose="020F0502020204030204"/>
              </a:rPr>
              <a:t>Ambuja Banerjee, MSc, VAW IPAC Champion [VAW Network]</a:t>
            </a:r>
          </a:p>
          <a:p>
            <a:pPr marL="0" indent="0">
              <a:buNone/>
            </a:pPr>
            <a:endParaRPr lang="en-CA" sz="2000" dirty="0">
              <a:cs typeface="Calibri" panose="020F0502020204030204"/>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3A2D202-BBD7-4DF9-8D8A-81BA5A87B803}"/>
              </a:ext>
            </a:extLst>
          </p:cNvPr>
          <p:cNvSpPr>
            <a:spLocks noGrp="1"/>
          </p:cNvSpPr>
          <p:nvPr>
            <p:ph type="sldNum" sz="quarter" idx="12"/>
          </p:nvPr>
        </p:nvSpPr>
        <p:spPr/>
        <p:txBody>
          <a:bodyPr/>
          <a:lstStyle/>
          <a:p>
            <a:fld id="{F546752C-9361-4DCF-89BF-DB784D1EFD1B}" type="slidenum">
              <a:rPr lang="en-CA" smtClean="0"/>
              <a:t>4</a:t>
            </a:fld>
            <a:endParaRPr lang="en-CA"/>
          </a:p>
        </p:txBody>
      </p:sp>
    </p:spTree>
    <p:extLst>
      <p:ext uri="{BB962C8B-B14F-4D97-AF65-F5344CB8AC3E}">
        <p14:creationId xmlns:p14="http://schemas.microsoft.com/office/powerpoint/2010/main" val="1682018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621792"/>
            <a:ext cx="5181503" cy="5504688"/>
          </a:xfrm>
        </p:spPr>
        <p:txBody>
          <a:bodyPr>
            <a:normAutofit/>
          </a:bodyPr>
          <a:lstStyle/>
          <a:p>
            <a:r>
              <a:rPr lang="en-CA" sz="4800" b="1" dirty="0"/>
              <a:t>Mitigation strategies</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BC3E13B-5251-F945-8520-5EA99DE0A354}" type="slidenum">
              <a:rPr lang="en-US" smtClean="0"/>
              <a:pPr>
                <a:spcAft>
                  <a:spcPts val="600"/>
                </a:spcAft>
              </a:pPr>
              <a:t>40</a:t>
            </a:fld>
            <a:endParaRPr lang="en-US"/>
          </a:p>
        </p:txBody>
      </p:sp>
      <p:graphicFrame>
        <p:nvGraphicFramePr>
          <p:cNvPr id="6" name="Content Placeholder 2">
            <a:extLst>
              <a:ext uri="{FF2B5EF4-FFF2-40B4-BE49-F238E27FC236}">
                <a16:creationId xmlns:a16="http://schemas.microsoft.com/office/drawing/2014/main" id="{C46CEEAA-0E78-400A-ADC6-ED7299A486C7}"/>
              </a:ext>
            </a:extLst>
          </p:cNvPr>
          <p:cNvGraphicFramePr>
            <a:graphicFrameLocks noGrp="1"/>
          </p:cNvGraphicFramePr>
          <p:nvPr>
            <p:ph idx="1"/>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9051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r>
              <a:rPr lang="en-CA" sz="4800" b="1" dirty="0"/>
              <a:t>The balance</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02A3524-58C6-456F-BED8-8D868200649B}"/>
              </a:ext>
            </a:extLst>
          </p:cNvPr>
          <p:cNvSpPr txBox="1">
            <a:spLocks/>
          </p:cNvSpPr>
          <p:nvPr/>
        </p:nvSpPr>
        <p:spPr>
          <a:xfrm>
            <a:off x="469495" y="238921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200" dirty="0"/>
              <a:t>Attending school will mean an increased risk of getting COVID-19 (most children get mild disease)</a:t>
            </a:r>
          </a:p>
          <a:p>
            <a:r>
              <a:rPr lang="en-CA" sz="3200" dirty="0"/>
              <a:t>Not attending school carries other negative effects on children and the family</a:t>
            </a:r>
          </a:p>
          <a:p>
            <a:endParaRPr lang="en-CA" sz="3200" dirty="0"/>
          </a:p>
          <a:p>
            <a:r>
              <a:rPr lang="en-CA" sz="3200" dirty="0"/>
              <a:t>So for each family to consider the risk of attending vs. the risk of not attending and decide what works best for them</a:t>
            </a:r>
          </a:p>
        </p:txBody>
      </p:sp>
      <p:sp>
        <p:nvSpPr>
          <p:cNvPr id="4" name="Slide Number Placeholder 3">
            <a:extLst>
              <a:ext uri="{FF2B5EF4-FFF2-40B4-BE49-F238E27FC236}">
                <a16:creationId xmlns:a16="http://schemas.microsoft.com/office/drawing/2014/main" id="{A9315436-4D41-4523-AA2D-87B07F61E3CA}"/>
              </a:ext>
            </a:extLst>
          </p:cNvPr>
          <p:cNvSpPr>
            <a:spLocks noGrp="1"/>
          </p:cNvSpPr>
          <p:nvPr>
            <p:ph type="sldNum" sz="quarter" idx="12"/>
          </p:nvPr>
        </p:nvSpPr>
        <p:spPr/>
        <p:txBody>
          <a:bodyPr/>
          <a:lstStyle/>
          <a:p>
            <a:fld id="{F546752C-9361-4DCF-89BF-DB784D1EFD1B}" type="slidenum">
              <a:rPr lang="en-CA" smtClean="0"/>
              <a:t>41</a:t>
            </a:fld>
            <a:endParaRPr lang="en-CA"/>
          </a:p>
        </p:txBody>
      </p:sp>
    </p:spTree>
    <p:extLst>
      <p:ext uri="{BB962C8B-B14F-4D97-AF65-F5344CB8AC3E}">
        <p14:creationId xmlns:p14="http://schemas.microsoft.com/office/powerpoint/2010/main" val="4246522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7189"/>
            <a:ext cx="3374136" cy="5567891"/>
          </a:xfrm>
        </p:spPr>
        <p:txBody>
          <a:bodyPr>
            <a:normAutofit/>
          </a:bodyPr>
          <a:lstStyle/>
          <a:p>
            <a:r>
              <a:rPr lang="en-CA" sz="5200" b="1" dirty="0"/>
              <a:t>Factors to consider in the balance</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endParaRPr lang="en-US">
              <a:cs typeface="Calibri"/>
            </a:endParaRPr>
          </a:p>
        </p:txBody>
      </p:sp>
      <p:graphicFrame>
        <p:nvGraphicFramePr>
          <p:cNvPr id="6" name="Content Placeholder 2">
            <a:extLst>
              <a:ext uri="{FF2B5EF4-FFF2-40B4-BE49-F238E27FC236}">
                <a16:creationId xmlns:a16="http://schemas.microsoft.com/office/drawing/2014/main" id="{EC9BD7C8-37D3-4BAF-B0D4-9F1000775831}"/>
              </a:ext>
            </a:extLst>
          </p:cNvPr>
          <p:cNvGraphicFramePr>
            <a:graphicFrameLocks noGrp="1"/>
          </p:cNvGraphicFramePr>
          <p:nvPr>
            <p:ph idx="1"/>
            <p:extLst>
              <p:ext uri="{D42A27DB-BD31-4B8C-83A1-F6EECF244321}">
                <p14:modId xmlns:p14="http://schemas.microsoft.com/office/powerpoint/2010/main" val="234335984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473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E1067E00-6EA5-4317-818F-0FF340087995}"/>
              </a:ext>
            </a:extLst>
          </p:cNvPr>
          <p:cNvPicPr>
            <a:picLocks noChangeAspect="1"/>
          </p:cNvPicPr>
          <p:nvPr/>
        </p:nvPicPr>
        <p:blipFill rotWithShape="1">
          <a:blip r:embed="rId3"/>
          <a:srcRect t="8618" b="26165"/>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58FF1-453C-411A-9E98-BC6F8E2527DA}"/>
              </a:ext>
            </a:extLst>
          </p:cNvPr>
          <p:cNvSpPr>
            <a:spLocks noGrp="1"/>
          </p:cNvSpPr>
          <p:nvPr>
            <p:ph type="title"/>
          </p:nvPr>
        </p:nvSpPr>
        <p:spPr>
          <a:xfrm>
            <a:off x="-203201" y="3176364"/>
            <a:ext cx="6651414" cy="1692726"/>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rPr>
              <a:t>Question and Answer </a:t>
            </a:r>
            <a:br>
              <a:rPr lang="en-US" sz="5200" b="1" dirty="0">
                <a:solidFill>
                  <a:srgbClr val="FFFFFF"/>
                </a:solidFill>
              </a:rPr>
            </a:br>
            <a:r>
              <a:rPr lang="en-US" sz="5200" b="1" dirty="0">
                <a:solidFill>
                  <a:srgbClr val="FFFFFF"/>
                </a:solidFill>
              </a:rPr>
              <a:t>session</a:t>
            </a:r>
          </a:p>
        </p:txBody>
      </p:sp>
      <p:sp>
        <p:nvSpPr>
          <p:cNvPr id="7" name="TextBox 6">
            <a:extLst>
              <a:ext uri="{FF2B5EF4-FFF2-40B4-BE49-F238E27FC236}">
                <a16:creationId xmlns:a16="http://schemas.microsoft.com/office/drawing/2014/main" id="{56586530-A1AE-4D8F-B89A-43987A378E42}"/>
              </a:ext>
            </a:extLst>
          </p:cNvPr>
          <p:cNvSpPr txBox="1"/>
          <p:nvPr/>
        </p:nvSpPr>
        <p:spPr>
          <a:xfrm>
            <a:off x="5977468" y="6580991"/>
            <a:ext cx="6214532" cy="276999"/>
          </a:xfrm>
          <a:prstGeom prst="rect">
            <a:avLst/>
          </a:prstGeom>
          <a:noFill/>
        </p:spPr>
        <p:txBody>
          <a:bodyPr wrap="square">
            <a:spAutoFit/>
          </a:bodyPr>
          <a:lstStyle/>
          <a:p>
            <a:pPr algn="ctr"/>
            <a:r>
              <a:rPr lang="en-US" sz="1200" dirty="0">
                <a:cs typeface="Calibri"/>
              </a:rPr>
              <a:t>Image was from </a:t>
            </a:r>
            <a:r>
              <a:rPr lang="en-US" sz="1200" dirty="0">
                <a:hlinkClick r:id="rId4"/>
              </a:rPr>
              <a:t>https://oliverands.com/community/blog/2013/11/questions-ask-me.html</a:t>
            </a:r>
            <a:endParaRPr lang="en-US" sz="1200" dirty="0">
              <a:cs typeface="Calibri"/>
            </a:endParaRPr>
          </a:p>
        </p:txBody>
      </p:sp>
      <p:sp>
        <p:nvSpPr>
          <p:cNvPr id="4" name="Slide Number Placeholder 3">
            <a:extLst>
              <a:ext uri="{FF2B5EF4-FFF2-40B4-BE49-F238E27FC236}">
                <a16:creationId xmlns:a16="http://schemas.microsoft.com/office/drawing/2014/main" id="{A15CAAB9-9288-48B1-B89C-610A2F8A0B6D}"/>
              </a:ext>
            </a:extLst>
          </p:cNvPr>
          <p:cNvSpPr>
            <a:spLocks noGrp="1"/>
          </p:cNvSpPr>
          <p:nvPr>
            <p:ph type="sldNum" sz="quarter" idx="12"/>
          </p:nvPr>
        </p:nvSpPr>
        <p:spPr/>
        <p:txBody>
          <a:bodyPr/>
          <a:lstStyle/>
          <a:p>
            <a:fld id="{F546752C-9361-4DCF-89BF-DB784D1EFD1B}" type="slidenum">
              <a:rPr lang="en-CA" smtClean="0"/>
              <a:t>43</a:t>
            </a:fld>
            <a:endParaRPr lang="en-CA"/>
          </a:p>
        </p:txBody>
      </p:sp>
    </p:spTree>
    <p:extLst>
      <p:ext uri="{BB962C8B-B14F-4D97-AF65-F5344CB8AC3E}">
        <p14:creationId xmlns:p14="http://schemas.microsoft.com/office/powerpoint/2010/main" val="3112339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grass, tree, person&#10;&#10;Description automatically generated">
            <a:extLst>
              <a:ext uri="{FF2B5EF4-FFF2-40B4-BE49-F238E27FC236}">
                <a16:creationId xmlns:a16="http://schemas.microsoft.com/office/drawing/2014/main" id="{C53E180E-4C6A-4F83-8794-5A6283494484}"/>
              </a:ext>
            </a:extLst>
          </p:cNvPr>
          <p:cNvPicPr>
            <a:picLocks noChangeAspect="1"/>
          </p:cNvPicPr>
          <p:nvPr/>
        </p:nvPicPr>
        <p:blipFill rotWithShape="1">
          <a:blip r:embed="rId3">
            <a:extLst>
              <a:ext uri="{28A0092B-C50C-407E-A947-70E740481C1C}">
                <a14:useLocalDpi xmlns:a14="http://schemas.microsoft.com/office/drawing/2010/main" val="0"/>
              </a:ext>
            </a:extLst>
          </a:blip>
          <a:srcRect l="2359"/>
          <a:stretch/>
        </p:blipFill>
        <p:spPr>
          <a:xfrm>
            <a:off x="2522356" y="10"/>
            <a:ext cx="9669642" cy="6857990"/>
          </a:xfrm>
          <a:prstGeom prst="rect">
            <a:avLst/>
          </a:prstGeom>
        </p:spPr>
      </p:pic>
      <p:sp>
        <p:nvSpPr>
          <p:cNvPr id="2" name="Title 1">
            <a:extLst>
              <a:ext uri="{FF2B5EF4-FFF2-40B4-BE49-F238E27FC236}">
                <a16:creationId xmlns:a16="http://schemas.microsoft.com/office/drawing/2014/main" id="{0662B532-3A4E-477F-96B7-30B159363FF6}"/>
              </a:ext>
            </a:extLst>
          </p:cNvPr>
          <p:cNvSpPr>
            <a:spLocks noGrp="1"/>
          </p:cNvSpPr>
          <p:nvPr>
            <p:ph type="title"/>
          </p:nvPr>
        </p:nvSpPr>
        <p:spPr>
          <a:xfrm>
            <a:off x="192741" y="383055"/>
            <a:ext cx="3822189" cy="1899912"/>
          </a:xfrm>
        </p:spPr>
        <p:txBody>
          <a:bodyPr>
            <a:normAutofit/>
          </a:bodyPr>
          <a:lstStyle/>
          <a:p>
            <a:r>
              <a:rPr lang="en-CA" sz="4000" b="1" dirty="0"/>
              <a:t>Thank-you</a:t>
            </a:r>
          </a:p>
        </p:txBody>
      </p:sp>
      <p:sp>
        <p:nvSpPr>
          <p:cNvPr id="3" name="Slide Number Placeholder 2">
            <a:extLst>
              <a:ext uri="{FF2B5EF4-FFF2-40B4-BE49-F238E27FC236}">
                <a16:creationId xmlns:a16="http://schemas.microsoft.com/office/drawing/2014/main" id="{339DE20E-A9BE-43B6-AB42-EA356637004A}"/>
              </a:ext>
            </a:extLst>
          </p:cNvPr>
          <p:cNvSpPr>
            <a:spLocks noGrp="1"/>
          </p:cNvSpPr>
          <p:nvPr>
            <p:ph type="sldNum" sz="quarter" idx="12"/>
          </p:nvPr>
        </p:nvSpPr>
        <p:spPr/>
        <p:txBody>
          <a:bodyPr/>
          <a:lstStyle/>
          <a:p>
            <a:fld id="{F546752C-9361-4DCF-89BF-DB784D1EFD1B}" type="slidenum">
              <a:rPr lang="en-CA" smtClean="0"/>
              <a:t>44</a:t>
            </a:fld>
            <a:endParaRPr lang="en-CA"/>
          </a:p>
        </p:txBody>
      </p:sp>
    </p:spTree>
    <p:extLst>
      <p:ext uri="{BB962C8B-B14F-4D97-AF65-F5344CB8AC3E}">
        <p14:creationId xmlns:p14="http://schemas.microsoft.com/office/powerpoint/2010/main" val="255856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9691E-77E4-4136-A9CA-C0746E568849}"/>
              </a:ext>
            </a:extLst>
          </p:cNvPr>
          <p:cNvSpPr>
            <a:spLocks noGrp="1"/>
          </p:cNvSpPr>
          <p:nvPr>
            <p:ph type="title"/>
          </p:nvPr>
        </p:nvSpPr>
        <p:spPr>
          <a:xfrm>
            <a:off x="1043631" y="809898"/>
            <a:ext cx="9942716" cy="1554480"/>
          </a:xfrm>
        </p:spPr>
        <p:txBody>
          <a:bodyPr anchor="ctr">
            <a:normAutofit/>
          </a:bodyPr>
          <a:lstStyle/>
          <a:p>
            <a:r>
              <a:rPr lang="en-CA" sz="4800" b="1" dirty="0"/>
              <a:t>Questions you asked us – overview </a:t>
            </a:r>
          </a:p>
        </p:txBody>
      </p:sp>
      <p:sp>
        <p:nvSpPr>
          <p:cNvPr id="3" name="Content Placeholder 2">
            <a:extLst>
              <a:ext uri="{FF2B5EF4-FFF2-40B4-BE49-F238E27FC236}">
                <a16:creationId xmlns:a16="http://schemas.microsoft.com/office/drawing/2014/main" id="{1F1E2584-EF0A-4816-8812-D2705586657A}"/>
              </a:ext>
            </a:extLst>
          </p:cNvPr>
          <p:cNvSpPr>
            <a:spLocks noGrp="1"/>
          </p:cNvSpPr>
          <p:nvPr>
            <p:ph idx="1"/>
          </p:nvPr>
        </p:nvSpPr>
        <p:spPr>
          <a:xfrm>
            <a:off x="195859" y="2290977"/>
            <a:ext cx="11709270" cy="4252123"/>
          </a:xfrm>
        </p:spPr>
        <p:txBody>
          <a:bodyPr anchor="ctr">
            <a:normAutofit/>
          </a:bodyPr>
          <a:lstStyle/>
          <a:p>
            <a:pPr>
              <a:spcBef>
                <a:spcPts val="0"/>
              </a:spcBef>
            </a:pPr>
            <a:r>
              <a:rPr lang="en-CA" sz="2900" dirty="0">
                <a:solidFill>
                  <a:srgbClr val="000000"/>
                </a:solidFill>
                <a:latin typeface="Calibri" panose="020F0502020204030204" pitchFamily="34" charset="0"/>
                <a:ea typeface="Calibri" panose="020F0502020204030204" pitchFamily="34" charset="0"/>
              </a:rPr>
              <a:t>M</a:t>
            </a:r>
            <a:r>
              <a:rPr lang="en-CA" sz="2900" dirty="0">
                <a:solidFill>
                  <a:srgbClr val="000000"/>
                </a:solidFill>
                <a:effectLst/>
                <a:latin typeface="Calibri" panose="020F0502020204030204" pitchFamily="34" charset="0"/>
                <a:ea typeface="Calibri" panose="020F0502020204030204" pitchFamily="34" charset="0"/>
              </a:rPr>
              <a:t>asking and hand hygiene essentials</a:t>
            </a:r>
            <a:endParaRPr lang="en-CA" sz="2900" dirty="0">
              <a:solidFill>
                <a:srgbClr val="000000"/>
              </a:solidFill>
              <a:latin typeface="Calibri" panose="020F0502020204030204" pitchFamily="34" charset="0"/>
              <a:ea typeface="Calibri" panose="020F0502020204030204" pitchFamily="34" charset="0"/>
            </a:endParaRPr>
          </a:p>
          <a:p>
            <a:pPr>
              <a:spcBef>
                <a:spcPts val="0"/>
              </a:spcBef>
            </a:pPr>
            <a:r>
              <a:rPr lang="en-CA" sz="2900" dirty="0">
                <a:solidFill>
                  <a:srgbClr val="000000"/>
                </a:solidFill>
                <a:latin typeface="Calibri" panose="020F0502020204030204" pitchFamily="34" charset="0"/>
                <a:ea typeface="Calibri" panose="020F0502020204030204" pitchFamily="34" charset="0"/>
              </a:rPr>
              <a:t>Cleaning and disinfection </a:t>
            </a:r>
          </a:p>
          <a:p>
            <a:pPr>
              <a:spcBef>
                <a:spcPts val="0"/>
              </a:spcBef>
            </a:pPr>
            <a:r>
              <a:rPr lang="en-CA" sz="2900" dirty="0">
                <a:solidFill>
                  <a:srgbClr val="000000"/>
                </a:solidFill>
                <a:effectLst/>
                <a:latin typeface="Calibri" panose="020F0502020204030204" pitchFamily="34" charset="0"/>
                <a:ea typeface="Calibri" panose="020F0502020204030204" pitchFamily="34" charset="0"/>
              </a:rPr>
              <a:t>PPE disposal process</a:t>
            </a:r>
            <a:endParaRPr lang="en-CA" sz="2900" dirty="0">
              <a:effectLst/>
              <a:latin typeface="Calibri" panose="020F0502020204030204" pitchFamily="34" charset="0"/>
              <a:ea typeface="Calibri" panose="020F0502020204030204" pitchFamily="34" charset="0"/>
            </a:endParaRPr>
          </a:p>
          <a:p>
            <a:pPr>
              <a:spcBef>
                <a:spcPts val="0"/>
              </a:spcBef>
            </a:pPr>
            <a:r>
              <a:rPr lang="en-CA" sz="2800" dirty="0">
                <a:latin typeface="Calibri" panose="020F0502020204030204" pitchFamily="34" charset="0"/>
                <a:ea typeface="Calibri" panose="020F0502020204030204" pitchFamily="34" charset="0"/>
              </a:rPr>
              <a:t>The </a:t>
            </a:r>
            <a:r>
              <a:rPr lang="en-CA" sz="2800" dirty="0">
                <a:effectLst/>
                <a:latin typeface="Calibri" panose="020F0502020204030204" pitchFamily="34" charset="0"/>
                <a:ea typeface="Calibri" panose="020F0502020204030204" pitchFamily="34" charset="0"/>
              </a:rPr>
              <a:t>symptoms of COVID-19 in children</a:t>
            </a:r>
          </a:p>
          <a:p>
            <a:pPr>
              <a:spcBef>
                <a:spcPts val="0"/>
              </a:spcBef>
            </a:pPr>
            <a:r>
              <a:rPr lang="en-CA" sz="2800" dirty="0">
                <a:latin typeface="Calibri" panose="020F0502020204030204" pitchFamily="34" charset="0"/>
                <a:ea typeface="Calibri" panose="020F0502020204030204" pitchFamily="34" charset="0"/>
              </a:rPr>
              <a:t>Severity of COVID-19 d</a:t>
            </a:r>
            <a:r>
              <a:rPr lang="en-CA" sz="2800" dirty="0">
                <a:effectLst/>
                <a:latin typeface="Calibri" panose="020F0502020204030204" pitchFamily="34" charset="0"/>
                <a:ea typeface="Calibri" panose="020F0502020204030204" pitchFamily="34" charset="0"/>
              </a:rPr>
              <a:t>elta variant in children (</a:t>
            </a:r>
            <a:r>
              <a:rPr lang="en-CA" sz="2800" dirty="0" err="1">
                <a:effectLst/>
                <a:latin typeface="Calibri" panose="020F0502020204030204" pitchFamily="34" charset="0"/>
                <a:ea typeface="Calibri" panose="020F0502020204030204" pitchFamily="34" charset="0"/>
              </a:rPr>
              <a:t>myo</a:t>
            </a:r>
            <a:r>
              <a:rPr lang="en-CA" sz="2800" dirty="0">
                <a:effectLst/>
                <a:latin typeface="Calibri" panose="020F0502020204030204" pitchFamily="34" charset="0"/>
                <a:ea typeface="Calibri" panose="020F0502020204030204" pitchFamily="34" charset="0"/>
              </a:rPr>
              <a:t>/ pericarditis) </a:t>
            </a:r>
          </a:p>
          <a:p>
            <a:pPr>
              <a:spcBef>
                <a:spcPts val="0"/>
              </a:spcBef>
            </a:pPr>
            <a:r>
              <a:rPr lang="en-CA" sz="2800" dirty="0">
                <a:latin typeface="Calibri" panose="020F0502020204030204" pitchFamily="34" charset="0"/>
                <a:ea typeface="Calibri" panose="020F0502020204030204" pitchFamily="34" charset="0"/>
              </a:rPr>
              <a:t>Safety of</a:t>
            </a:r>
            <a:r>
              <a:rPr lang="en-CA" sz="2800" dirty="0">
                <a:effectLst/>
                <a:latin typeface="Calibri" panose="020F0502020204030204" pitchFamily="34" charset="0"/>
                <a:ea typeface="Calibri" panose="020F0502020204030204" pitchFamily="34" charset="0"/>
              </a:rPr>
              <a:t> COVID-19 vaccine for children under age 12 (vaccine availability)</a:t>
            </a:r>
          </a:p>
          <a:p>
            <a:pPr>
              <a:spcBef>
                <a:spcPts val="0"/>
              </a:spcBef>
            </a:pPr>
            <a:r>
              <a:rPr lang="en-CA" dirty="0">
                <a:latin typeface="Calibri" panose="020F0502020204030204" pitchFamily="34" charset="0"/>
                <a:ea typeface="Calibri" panose="020F0502020204030204" pitchFamily="34" charset="0"/>
              </a:rPr>
              <a:t>S</a:t>
            </a:r>
            <a:r>
              <a:rPr lang="en-CA" sz="2800" dirty="0">
                <a:effectLst/>
                <a:latin typeface="Calibri" panose="020F0502020204030204" pitchFamily="34" charset="0"/>
                <a:ea typeface="Calibri" panose="020F0502020204030204" pitchFamily="34" charset="0"/>
              </a:rPr>
              <a:t>tatistics on school-age children contracting COVID-19 in Toronto/Ontario now</a:t>
            </a:r>
            <a:endParaRPr lang="en-CA" sz="2800" dirty="0">
              <a:solidFill>
                <a:srgbClr val="000000"/>
              </a:solidFill>
              <a:latin typeface="Calibri" panose="020F0502020204030204" pitchFamily="34" charset="0"/>
              <a:ea typeface="Calibri" panose="020F0502020204030204" pitchFamily="34" charset="0"/>
            </a:endParaRPr>
          </a:p>
          <a:p>
            <a:pPr marL="0" indent="0">
              <a:buNone/>
            </a:pPr>
            <a:endParaRPr lang="en-CA" b="1" dirty="0"/>
          </a:p>
          <a:p>
            <a:pPr marL="0" indent="0">
              <a:buNone/>
            </a:pPr>
            <a:r>
              <a:rPr lang="en-CA" b="1" dirty="0"/>
              <a:t>Question &amp; Answer – last 10-15 mins of the session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AC3079F-DE7D-4A2D-AB00-E61768469093}"/>
              </a:ext>
            </a:extLst>
          </p:cNvPr>
          <p:cNvSpPr>
            <a:spLocks noGrp="1"/>
          </p:cNvSpPr>
          <p:nvPr>
            <p:ph type="sldNum" sz="quarter" idx="12"/>
          </p:nvPr>
        </p:nvSpPr>
        <p:spPr/>
        <p:txBody>
          <a:bodyPr/>
          <a:lstStyle/>
          <a:p>
            <a:fld id="{F546752C-9361-4DCF-89BF-DB784D1EFD1B}" type="slidenum">
              <a:rPr lang="en-CA" smtClean="0"/>
              <a:t>5</a:t>
            </a:fld>
            <a:endParaRPr lang="en-CA"/>
          </a:p>
        </p:txBody>
      </p:sp>
    </p:spTree>
    <p:extLst>
      <p:ext uri="{BB962C8B-B14F-4D97-AF65-F5344CB8AC3E}">
        <p14:creationId xmlns:p14="http://schemas.microsoft.com/office/powerpoint/2010/main" val="54020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2B06-2558-402F-9776-BB54D955FF4A}"/>
              </a:ext>
            </a:extLst>
          </p:cNvPr>
          <p:cNvSpPr>
            <a:spLocks noGrp="1"/>
          </p:cNvSpPr>
          <p:nvPr>
            <p:ph type="title"/>
          </p:nvPr>
        </p:nvSpPr>
        <p:spPr>
          <a:xfrm>
            <a:off x="-169618" y="3752849"/>
            <a:ext cx="4393600" cy="2452687"/>
          </a:xfrm>
        </p:spPr>
        <p:txBody>
          <a:bodyPr anchor="ctr">
            <a:normAutofit fontScale="90000"/>
          </a:bodyPr>
          <a:lstStyle/>
          <a:p>
            <a:pPr algn="ctr"/>
            <a:br>
              <a:rPr lang="en-CA" sz="3300" b="1" dirty="0"/>
            </a:br>
            <a:r>
              <a:rPr lang="en-CA" b="1" dirty="0"/>
              <a:t>Masking and Hand Hygiene Essentials</a:t>
            </a:r>
            <a:br>
              <a:rPr lang="en-CA" sz="3300" b="1" i="1" dirty="0"/>
            </a:br>
            <a:br>
              <a:rPr lang="en-US" sz="3300" b="1" dirty="0"/>
            </a:br>
            <a:endParaRPr lang="en-CA" sz="3300" b="1" dirty="0"/>
          </a:p>
        </p:txBody>
      </p:sp>
      <p:pic>
        <p:nvPicPr>
          <p:cNvPr id="5" name="Picture 4">
            <a:extLst>
              <a:ext uri="{FF2B5EF4-FFF2-40B4-BE49-F238E27FC236}">
                <a16:creationId xmlns:a16="http://schemas.microsoft.com/office/drawing/2014/main" id="{065BCFB0-6A0B-4B67-93C4-9C624ABFC356}"/>
              </a:ext>
            </a:extLst>
          </p:cNvPr>
          <p:cNvPicPr>
            <a:picLocks noChangeAspect="1"/>
          </p:cNvPicPr>
          <p:nvPr/>
        </p:nvPicPr>
        <p:blipFill rotWithShape="1">
          <a:blip r:embed="rId3"/>
          <a:srcRect t="9996" b="366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57" name="Content Placeholder 2">
            <a:extLst>
              <a:ext uri="{FF2B5EF4-FFF2-40B4-BE49-F238E27FC236}">
                <a16:creationId xmlns:a16="http://schemas.microsoft.com/office/drawing/2014/main" id="{D4E0E4E9-E739-415C-B93C-D1B49B8F0427}"/>
              </a:ext>
            </a:extLst>
          </p:cNvPr>
          <p:cNvGraphicFramePr>
            <a:graphicFrameLocks noGrp="1"/>
          </p:cNvGraphicFramePr>
          <p:nvPr>
            <p:ph idx="1"/>
            <p:extLst>
              <p:ext uri="{D42A27DB-BD31-4B8C-83A1-F6EECF244321}">
                <p14:modId xmlns:p14="http://schemas.microsoft.com/office/powerpoint/2010/main" val="2643384549"/>
              </p:ext>
            </p:extLst>
          </p:nvPr>
        </p:nvGraphicFramePr>
        <p:xfrm>
          <a:off x="4223982" y="3752850"/>
          <a:ext cx="7485413" cy="2452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889BAF7E-4AFF-4A5B-AD61-6C4820A54EC0}"/>
              </a:ext>
            </a:extLst>
          </p:cNvPr>
          <p:cNvSpPr txBox="1"/>
          <p:nvPr/>
        </p:nvSpPr>
        <p:spPr>
          <a:xfrm>
            <a:off x="3301511" y="6488658"/>
            <a:ext cx="6180992" cy="246221"/>
          </a:xfrm>
          <a:prstGeom prst="rect">
            <a:avLst/>
          </a:prstGeom>
          <a:noFill/>
        </p:spPr>
        <p:txBody>
          <a:bodyPr wrap="square">
            <a:spAutoFit/>
          </a:bodyPr>
          <a:lstStyle/>
          <a:p>
            <a:pPr algn="ctr"/>
            <a:r>
              <a:rPr lang="en-CA" sz="1000" b="1" dirty="0"/>
              <a:t>https://www.simplicityhr.com/safety-risk/safe-use-face-masks/</a:t>
            </a:r>
          </a:p>
        </p:txBody>
      </p:sp>
      <p:sp>
        <p:nvSpPr>
          <p:cNvPr id="9" name="Slide Number Placeholder 8">
            <a:extLst>
              <a:ext uri="{FF2B5EF4-FFF2-40B4-BE49-F238E27FC236}">
                <a16:creationId xmlns:a16="http://schemas.microsoft.com/office/drawing/2014/main" id="{52FF6404-8527-48DA-92FC-B81483829C5A}"/>
              </a:ext>
            </a:extLst>
          </p:cNvPr>
          <p:cNvSpPr>
            <a:spLocks noGrp="1"/>
          </p:cNvSpPr>
          <p:nvPr>
            <p:ph type="sldNum" sz="quarter" idx="12"/>
          </p:nvPr>
        </p:nvSpPr>
        <p:spPr/>
        <p:txBody>
          <a:bodyPr/>
          <a:lstStyle/>
          <a:p>
            <a:fld id="{F546752C-9361-4DCF-89BF-DB784D1EFD1B}" type="slidenum">
              <a:rPr lang="en-CA" smtClean="0"/>
              <a:t>6</a:t>
            </a:fld>
            <a:endParaRPr lang="en-CA"/>
          </a:p>
        </p:txBody>
      </p:sp>
    </p:spTree>
    <p:extLst>
      <p:ext uri="{BB962C8B-B14F-4D97-AF65-F5344CB8AC3E}">
        <p14:creationId xmlns:p14="http://schemas.microsoft.com/office/powerpoint/2010/main" val="295915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17B11D-9308-4475-99D3-D1D96231D468}"/>
              </a:ext>
            </a:extLst>
          </p:cNvPr>
          <p:cNvPicPr>
            <a:picLocks noChangeAspect="1"/>
          </p:cNvPicPr>
          <p:nvPr/>
        </p:nvPicPr>
        <p:blipFill>
          <a:blip r:embed="rId3"/>
          <a:stretch>
            <a:fillRect/>
          </a:stretch>
        </p:blipFill>
        <p:spPr>
          <a:xfrm>
            <a:off x="231517" y="202214"/>
            <a:ext cx="9231937" cy="5846894"/>
          </a:xfrm>
          <a:prstGeom prst="rect">
            <a:avLst/>
          </a:prstGeom>
        </p:spPr>
      </p:pic>
      <p:graphicFrame>
        <p:nvGraphicFramePr>
          <p:cNvPr id="57" name="Content Placeholder 2">
            <a:extLst>
              <a:ext uri="{FF2B5EF4-FFF2-40B4-BE49-F238E27FC236}">
                <a16:creationId xmlns:a16="http://schemas.microsoft.com/office/drawing/2014/main" id="{D4E0E4E9-E739-415C-B93C-D1B49B8F0427}"/>
              </a:ext>
            </a:extLst>
          </p:cNvPr>
          <p:cNvGraphicFramePr>
            <a:graphicFrameLocks noGrp="1"/>
          </p:cNvGraphicFramePr>
          <p:nvPr>
            <p:ph idx="1"/>
            <p:extLst>
              <p:ext uri="{D42A27DB-BD31-4B8C-83A1-F6EECF244321}">
                <p14:modId xmlns:p14="http://schemas.microsoft.com/office/powerpoint/2010/main" val="3054639190"/>
              </p:ext>
            </p:extLst>
          </p:nvPr>
        </p:nvGraphicFramePr>
        <p:xfrm>
          <a:off x="5859351" y="4079988"/>
          <a:ext cx="7485413" cy="2452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8BCFD0CF-249D-4C46-A4FE-3B57E94B8D26}"/>
              </a:ext>
            </a:extLst>
          </p:cNvPr>
          <p:cNvSpPr txBox="1"/>
          <p:nvPr/>
        </p:nvSpPr>
        <p:spPr>
          <a:xfrm>
            <a:off x="-435219" y="6409565"/>
            <a:ext cx="6093068" cy="246221"/>
          </a:xfrm>
          <a:prstGeom prst="rect">
            <a:avLst/>
          </a:prstGeom>
          <a:noFill/>
        </p:spPr>
        <p:txBody>
          <a:bodyPr wrap="square">
            <a:spAutoFit/>
          </a:bodyPr>
          <a:lstStyle/>
          <a:p>
            <a:pPr algn="ctr"/>
            <a:r>
              <a:rPr lang="en-CA" sz="1000" b="1" dirty="0"/>
              <a:t>https://utswmed.org/medblog/covid19-mask-myths-realities/</a:t>
            </a:r>
          </a:p>
        </p:txBody>
      </p:sp>
      <p:sp>
        <p:nvSpPr>
          <p:cNvPr id="8" name="Slide Number Placeholder 7">
            <a:extLst>
              <a:ext uri="{FF2B5EF4-FFF2-40B4-BE49-F238E27FC236}">
                <a16:creationId xmlns:a16="http://schemas.microsoft.com/office/drawing/2014/main" id="{1B9E58E9-2DD7-4447-9178-A8D796AD82B0}"/>
              </a:ext>
            </a:extLst>
          </p:cNvPr>
          <p:cNvSpPr>
            <a:spLocks noGrp="1"/>
          </p:cNvSpPr>
          <p:nvPr>
            <p:ph type="sldNum" sz="quarter" idx="12"/>
          </p:nvPr>
        </p:nvSpPr>
        <p:spPr/>
        <p:txBody>
          <a:bodyPr/>
          <a:lstStyle/>
          <a:p>
            <a:fld id="{F546752C-9361-4DCF-89BF-DB784D1EFD1B}" type="slidenum">
              <a:rPr lang="en-CA" smtClean="0"/>
              <a:t>7</a:t>
            </a:fld>
            <a:endParaRPr lang="en-CA"/>
          </a:p>
        </p:txBody>
      </p:sp>
    </p:spTree>
    <p:extLst>
      <p:ext uri="{BB962C8B-B14F-4D97-AF65-F5344CB8AC3E}">
        <p14:creationId xmlns:p14="http://schemas.microsoft.com/office/powerpoint/2010/main" val="149392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9691E-77E4-4136-A9CA-C0746E568849}"/>
              </a:ext>
            </a:extLst>
          </p:cNvPr>
          <p:cNvSpPr>
            <a:spLocks noGrp="1"/>
          </p:cNvSpPr>
          <p:nvPr>
            <p:ph type="title"/>
          </p:nvPr>
        </p:nvSpPr>
        <p:spPr>
          <a:xfrm>
            <a:off x="1043631" y="809898"/>
            <a:ext cx="9942716" cy="1554480"/>
          </a:xfrm>
        </p:spPr>
        <p:txBody>
          <a:bodyPr anchor="ctr">
            <a:normAutofit/>
          </a:bodyPr>
          <a:lstStyle/>
          <a:p>
            <a:r>
              <a:rPr lang="en-US" sz="4800" b="1" dirty="0"/>
              <a:t>Masking dos and don’ts</a:t>
            </a:r>
            <a:endParaRPr lang="en-CA" sz="4800" b="1" dirty="0"/>
          </a:p>
        </p:txBody>
      </p:sp>
      <p:sp>
        <p:nvSpPr>
          <p:cNvPr id="3" name="Content Placeholder 2">
            <a:extLst>
              <a:ext uri="{FF2B5EF4-FFF2-40B4-BE49-F238E27FC236}">
                <a16:creationId xmlns:a16="http://schemas.microsoft.com/office/drawing/2014/main" id="{1F1E2584-EF0A-4816-8812-D2705586657A}"/>
              </a:ext>
            </a:extLst>
          </p:cNvPr>
          <p:cNvSpPr>
            <a:spLocks noGrp="1"/>
          </p:cNvSpPr>
          <p:nvPr>
            <p:ph idx="1"/>
          </p:nvPr>
        </p:nvSpPr>
        <p:spPr>
          <a:xfrm>
            <a:off x="365764" y="2721970"/>
            <a:ext cx="11709270" cy="4252123"/>
          </a:xfrm>
        </p:spPr>
        <p:txBody>
          <a:bodyPr anchor="ctr">
            <a:normAutofit fontScale="92500" lnSpcReduction="20000"/>
          </a:bodyPr>
          <a:lstStyle/>
          <a:p>
            <a:r>
              <a:rPr lang="en-CA" sz="2800" dirty="0">
                <a:ea typeface="+mn-lt"/>
                <a:cs typeface="+mn-lt"/>
              </a:rPr>
              <a:t>Well</a:t>
            </a:r>
            <a:r>
              <a:rPr lang="en-CA" dirty="0">
                <a:ea typeface="+mn-lt"/>
                <a:cs typeface="+mn-lt"/>
              </a:rPr>
              <a:t>-</a:t>
            </a:r>
            <a:r>
              <a:rPr lang="en-CA" sz="2800" dirty="0">
                <a:ea typeface="+mn-lt"/>
                <a:cs typeface="+mn-lt"/>
              </a:rPr>
              <a:t>fitted mask [covers nose and mouth]</a:t>
            </a:r>
          </a:p>
          <a:p>
            <a:r>
              <a:rPr lang="en-CA" sz="2800" dirty="0">
                <a:ea typeface="+mn-lt"/>
                <a:cs typeface="+mn-lt"/>
              </a:rPr>
              <a:t>While wearing, don’t touch it </a:t>
            </a:r>
          </a:p>
          <a:p>
            <a:r>
              <a:rPr lang="en-US" sz="2800" dirty="0"/>
              <a:t>Don’t remove your mask when speaking with someone – if they can’t understand you, maintain at least 2m while your mask is off</a:t>
            </a:r>
          </a:p>
          <a:p>
            <a:r>
              <a:rPr lang="en-CA" sz="2800" dirty="0">
                <a:latin typeface="Calibri" panose="020F0502020204030204" pitchFamily="34" charset="0"/>
                <a:cs typeface="Calibri" panose="020F0502020204030204" pitchFamily="34" charset="0"/>
              </a:rPr>
              <a:t>Masking is required outdoors where physical distancing cannot be maintained</a:t>
            </a:r>
          </a:p>
          <a:p>
            <a:r>
              <a:rPr lang="en-CA" sz="2800" dirty="0">
                <a:latin typeface="Calibri" panose="020F0502020204030204" pitchFamily="34" charset="0"/>
                <a:cs typeface="Calibri" panose="020F0502020204030204" pitchFamily="34" charset="0"/>
              </a:rPr>
              <a:t>When not in use, a child's non-medical mask or face covering may be stored in a clean paper bag</a:t>
            </a:r>
          </a:p>
          <a:p>
            <a:r>
              <a:rPr lang="en-CA" sz="2800" dirty="0">
                <a:latin typeface="Calibri" panose="020F0502020204030204" pitchFamily="34" charset="0"/>
                <a:cs typeface="Calibri" panose="020F0502020204030204" pitchFamily="34" charset="0"/>
              </a:rPr>
              <a:t>Masks should be replaced when they become damp or visibly soiled</a:t>
            </a:r>
          </a:p>
          <a:p>
            <a:r>
              <a:rPr lang="en-CA" dirty="0">
                <a:latin typeface="Calibri" panose="020F0502020204030204" pitchFamily="34" charset="0"/>
                <a:cs typeface="Calibri" panose="020F0502020204030204" pitchFamily="34" charset="0"/>
              </a:rPr>
              <a:t>Dispose mask in a trash can with lid, and wash your hands</a:t>
            </a:r>
            <a:endParaRPr lang="en-CA" sz="2800" dirty="0">
              <a:latin typeface="Calibri" panose="020F0502020204030204" pitchFamily="34" charset="0"/>
              <a:cs typeface="Calibri" panose="020F0502020204030204" pitchFamily="34" charset="0"/>
            </a:endParaRPr>
          </a:p>
          <a:p>
            <a:r>
              <a:rPr lang="en-CA" sz="2800" dirty="0">
                <a:latin typeface="Calibri" panose="020F0502020204030204" pitchFamily="34" charset="0"/>
                <a:cs typeface="Calibri" panose="020F0502020204030204" pitchFamily="34" charset="0"/>
              </a:rPr>
              <a:t>Masks are not recommended for children under the age of two – hand hygiene + distancing</a:t>
            </a:r>
          </a:p>
          <a:p>
            <a:endParaRPr lang="en-CA" sz="2800" dirty="0">
              <a:latin typeface="Calibri" panose="020F0502020204030204" pitchFamily="34" charset="0"/>
              <a:cs typeface="Calibri" panose="020F0502020204030204" pitchFamily="34" charset="0"/>
            </a:endParaRPr>
          </a:p>
          <a:p>
            <a:pPr>
              <a:spcBef>
                <a:spcPts val="0"/>
              </a:spcBef>
            </a:pPr>
            <a:endParaRPr lang="en-CA"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0D894A1-F390-4937-8409-815AF3E85903}"/>
              </a:ext>
            </a:extLst>
          </p:cNvPr>
          <p:cNvSpPr>
            <a:spLocks noGrp="1"/>
          </p:cNvSpPr>
          <p:nvPr>
            <p:ph type="sldNum" sz="quarter" idx="12"/>
          </p:nvPr>
        </p:nvSpPr>
        <p:spPr/>
        <p:txBody>
          <a:bodyPr/>
          <a:lstStyle/>
          <a:p>
            <a:fld id="{F546752C-9361-4DCF-89BF-DB784D1EFD1B}" type="slidenum">
              <a:rPr lang="en-CA" smtClean="0"/>
              <a:t>8</a:t>
            </a:fld>
            <a:endParaRPr lang="en-CA"/>
          </a:p>
        </p:txBody>
      </p:sp>
    </p:spTree>
    <p:extLst>
      <p:ext uri="{BB962C8B-B14F-4D97-AF65-F5344CB8AC3E}">
        <p14:creationId xmlns:p14="http://schemas.microsoft.com/office/powerpoint/2010/main" val="6741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CEA17-256C-4FF9-B200-D63AF727B397}"/>
              </a:ext>
            </a:extLst>
          </p:cNvPr>
          <p:cNvPicPr>
            <a:picLocks noChangeAspect="1"/>
          </p:cNvPicPr>
          <p:nvPr/>
        </p:nvPicPr>
        <p:blipFill>
          <a:blip r:embed="rId3"/>
          <a:stretch>
            <a:fillRect/>
          </a:stretch>
        </p:blipFill>
        <p:spPr>
          <a:xfrm>
            <a:off x="350449" y="171474"/>
            <a:ext cx="8820116" cy="6106234"/>
          </a:xfrm>
          <a:prstGeom prst="rect">
            <a:avLst/>
          </a:prstGeom>
        </p:spPr>
      </p:pic>
      <p:graphicFrame>
        <p:nvGraphicFramePr>
          <p:cNvPr id="57" name="Content Placeholder 2">
            <a:extLst>
              <a:ext uri="{FF2B5EF4-FFF2-40B4-BE49-F238E27FC236}">
                <a16:creationId xmlns:a16="http://schemas.microsoft.com/office/drawing/2014/main" id="{D4E0E4E9-E739-415C-B93C-D1B49B8F0427}"/>
              </a:ext>
            </a:extLst>
          </p:cNvPr>
          <p:cNvGraphicFramePr>
            <a:graphicFrameLocks noGrp="1"/>
          </p:cNvGraphicFramePr>
          <p:nvPr>
            <p:ph idx="1"/>
            <p:extLst>
              <p:ext uri="{D42A27DB-BD31-4B8C-83A1-F6EECF244321}">
                <p14:modId xmlns:p14="http://schemas.microsoft.com/office/powerpoint/2010/main" val="4221395352"/>
              </p:ext>
            </p:extLst>
          </p:nvPr>
        </p:nvGraphicFramePr>
        <p:xfrm>
          <a:off x="6095999" y="3987618"/>
          <a:ext cx="7485413" cy="2452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2AEC5D8-BE7D-42DE-8CC0-B1DF2A3ABF1D}"/>
              </a:ext>
            </a:extLst>
          </p:cNvPr>
          <p:cNvSpPr txBox="1"/>
          <p:nvPr/>
        </p:nvSpPr>
        <p:spPr>
          <a:xfrm>
            <a:off x="0" y="6440305"/>
            <a:ext cx="7485412" cy="246221"/>
          </a:xfrm>
          <a:prstGeom prst="rect">
            <a:avLst/>
          </a:prstGeom>
          <a:noFill/>
        </p:spPr>
        <p:txBody>
          <a:bodyPr wrap="square">
            <a:spAutoFit/>
          </a:bodyPr>
          <a:lstStyle/>
          <a:p>
            <a:pPr algn="ctr"/>
            <a:r>
              <a:rPr lang="en-CA" sz="1000" b="1" dirty="0"/>
              <a:t>https://consultqd.clevelandclinic.org/face-masks-reduce-risk-of-covid-19-infection-but-should-be-used-with-other-interventions/</a:t>
            </a:r>
          </a:p>
        </p:txBody>
      </p:sp>
      <p:sp>
        <p:nvSpPr>
          <p:cNvPr id="9" name="Slide Number Placeholder 8">
            <a:extLst>
              <a:ext uri="{FF2B5EF4-FFF2-40B4-BE49-F238E27FC236}">
                <a16:creationId xmlns:a16="http://schemas.microsoft.com/office/drawing/2014/main" id="{19875BB8-F674-43FC-8DEB-B4F3AF22E507}"/>
              </a:ext>
            </a:extLst>
          </p:cNvPr>
          <p:cNvSpPr>
            <a:spLocks noGrp="1"/>
          </p:cNvSpPr>
          <p:nvPr>
            <p:ph type="sldNum" sz="quarter" idx="12"/>
          </p:nvPr>
        </p:nvSpPr>
        <p:spPr/>
        <p:txBody>
          <a:bodyPr/>
          <a:lstStyle/>
          <a:p>
            <a:fld id="{F546752C-9361-4DCF-89BF-DB784D1EFD1B}" type="slidenum">
              <a:rPr lang="en-CA" smtClean="0"/>
              <a:t>9</a:t>
            </a:fld>
            <a:endParaRPr lang="en-CA"/>
          </a:p>
        </p:txBody>
      </p:sp>
    </p:spTree>
    <p:extLst>
      <p:ext uri="{BB962C8B-B14F-4D97-AF65-F5344CB8AC3E}">
        <p14:creationId xmlns:p14="http://schemas.microsoft.com/office/powerpoint/2010/main" val="3512908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79D1CC667F4545823E0A694B0097BA" ma:contentTypeVersion="7" ma:contentTypeDescription="Create a new document." ma:contentTypeScope="" ma:versionID="2be5fe7c6e542eaa8a2cdae832456aea">
  <xsd:schema xmlns:xsd="http://www.w3.org/2001/XMLSchema" xmlns:xs="http://www.w3.org/2001/XMLSchema" xmlns:p="http://schemas.microsoft.com/office/2006/metadata/properties" xmlns:ns3="686afffd-7d62-4996-95d7-e32bed2d2837" xmlns:ns4="e375c567-e8f5-4390-bdc0-7b294fa2ac74" targetNamespace="http://schemas.microsoft.com/office/2006/metadata/properties" ma:root="true" ma:fieldsID="33eec2173dc5329f4cc49d0794fa4f47" ns3:_="" ns4:_="">
    <xsd:import namespace="686afffd-7d62-4996-95d7-e32bed2d2837"/>
    <xsd:import namespace="e375c567-e8f5-4390-bdc0-7b294fa2ac7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afffd-7d62-4996-95d7-e32bed2d2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75c567-e8f5-4390-bdc0-7b294fa2ac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27C2D2-CB34-4F10-8E55-672CC29DAD98}">
  <ds:schemaRefs>
    <ds:schemaRef ds:uri="http://schemas.microsoft.com/sharepoint/v3/contenttype/forms"/>
  </ds:schemaRefs>
</ds:datastoreItem>
</file>

<file path=customXml/itemProps2.xml><?xml version="1.0" encoding="utf-8"?>
<ds:datastoreItem xmlns:ds="http://schemas.openxmlformats.org/officeDocument/2006/customXml" ds:itemID="{8F0F79B6-DDA0-4656-94C2-AA2C38C6CFA1}">
  <ds:schemaRefs>
    <ds:schemaRef ds:uri="686afffd-7d62-4996-95d7-e32bed2d2837"/>
    <ds:schemaRef ds:uri="e375c567-e8f5-4390-bdc0-7b294fa2ac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759CD0-9C97-4E88-802C-222FC8959B46}">
  <ds:schemaRefs>
    <ds:schemaRef ds:uri="686afffd-7d62-4996-95d7-e32bed2d2837"/>
    <ds:schemaRef ds:uri="http://schemas.microsoft.com/office/2006/documentManagement/types"/>
    <ds:schemaRef ds:uri="http://purl.org/dc/elements/1.1/"/>
    <ds:schemaRef ds:uri="http://purl.org/dc/dcmitype/"/>
    <ds:schemaRef ds:uri="http://schemas.microsoft.com/office/2006/metadata/properties"/>
    <ds:schemaRef ds:uri="http://purl.org/dc/terms/"/>
    <ds:schemaRef ds:uri="http://schemas.microsoft.com/office/infopath/2007/PartnerControls"/>
    <ds:schemaRef ds:uri="http://www.w3.org/XML/1998/namespace"/>
    <ds:schemaRef ds:uri="http://schemas.openxmlformats.org/package/2006/metadata/core-properties"/>
    <ds:schemaRef ds:uri="e375c567-e8f5-4390-bdc0-7b294fa2ac74"/>
  </ds:schemaRefs>
</ds:datastoreItem>
</file>

<file path=docProps/app.xml><?xml version="1.0" encoding="utf-8"?>
<Properties xmlns="http://schemas.openxmlformats.org/officeDocument/2006/extended-properties" xmlns:vt="http://schemas.openxmlformats.org/officeDocument/2006/docPropsVTypes">
  <TotalTime>4851</TotalTime>
  <Words>4216</Words>
  <Application>Microsoft Macintosh PowerPoint</Application>
  <PresentationFormat>Widescreen</PresentationFormat>
  <Paragraphs>496</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Meiryo</vt:lpstr>
      <vt:lpstr>Arial</vt:lpstr>
      <vt:lpstr>Arial Narrow</vt:lpstr>
      <vt:lpstr>Calibri</vt:lpstr>
      <vt:lpstr>Calibri Light</vt:lpstr>
      <vt:lpstr>Wingdings</vt:lpstr>
      <vt:lpstr>Office Theme</vt:lpstr>
      <vt:lpstr> “COVID-19  and You”  December 2021</vt:lpstr>
      <vt:lpstr>Topics today</vt:lpstr>
      <vt:lpstr>Introduction – context worth noting</vt:lpstr>
      <vt:lpstr>Speakers and Facilitators – SickKids &amp; VAW</vt:lpstr>
      <vt:lpstr>Questions you asked us – overview </vt:lpstr>
      <vt:lpstr> Masking and Hand Hygiene Essentials  </vt:lpstr>
      <vt:lpstr>PowerPoint Presentation</vt:lpstr>
      <vt:lpstr>Masking dos and don’ts</vt:lpstr>
      <vt:lpstr>PowerPoint Presentation</vt:lpstr>
      <vt:lpstr>Bacteria on hands</vt:lpstr>
      <vt:lpstr>Types of hand hygiene</vt:lpstr>
      <vt:lpstr>Hand hygiene practices</vt:lpstr>
      <vt:lpstr> Cleaning and Disinfection  </vt:lpstr>
      <vt:lpstr>Cleaning, sanitizing, and disinfecting</vt:lpstr>
      <vt:lpstr>What should be considered?</vt:lpstr>
      <vt:lpstr>Disinfectants and practices</vt:lpstr>
      <vt:lpstr>What are the symptoms of COVID-19 in children?</vt:lpstr>
      <vt:lpstr>Symptoms of COVID-19 in children</vt:lpstr>
      <vt:lpstr>Symptoms of COVID-19 in children</vt:lpstr>
      <vt:lpstr>MIS-C</vt:lpstr>
      <vt:lpstr>Long COVID</vt:lpstr>
      <vt:lpstr>Is the delta variant causing more severe disease in children?</vt:lpstr>
      <vt:lpstr>PowerPoint Presentation</vt:lpstr>
      <vt:lpstr>How is infection with the Delta variant different?</vt:lpstr>
      <vt:lpstr>PowerPoint Presentation</vt:lpstr>
      <vt:lpstr>Summary: symptoms of COVID-19 in children</vt:lpstr>
      <vt:lpstr>COVID-19 Vaccine Safety and Children</vt:lpstr>
      <vt:lpstr>COVID-19 vaccine safety and children</vt:lpstr>
      <vt:lpstr>COVID-19 vaccine and myo-/pericarditis</vt:lpstr>
      <vt:lpstr>COVID-19 vaccines and children under 12 years</vt:lpstr>
      <vt:lpstr>Predicting the vaccine timeline</vt:lpstr>
      <vt:lpstr>COVID-19 and schools</vt:lpstr>
      <vt:lpstr>PowerPoint Presentation</vt:lpstr>
      <vt:lpstr>PowerPoint Presentation</vt:lpstr>
      <vt:lpstr>PowerPoint Presentation</vt:lpstr>
      <vt:lpstr>PowerPoint Presentation</vt:lpstr>
      <vt:lpstr>Summary points: COVID-19 and schools</vt:lpstr>
      <vt:lpstr>Summary points: COVID-19 and schools</vt:lpstr>
      <vt:lpstr>PowerPoint Presentation</vt:lpstr>
      <vt:lpstr>Mitigation strategies</vt:lpstr>
      <vt:lpstr>The balance</vt:lpstr>
      <vt:lpstr>Factors to consider in the balance</vt:lpstr>
      <vt:lpstr>Question and Answer  session</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Bas</dc:creator>
  <cp:lastModifiedBy>Ambuja Banerjee</cp:lastModifiedBy>
  <cp:revision>1247</cp:revision>
  <cp:lastPrinted>2021-02-23T17:04:40Z</cp:lastPrinted>
  <dcterms:created xsi:type="dcterms:W3CDTF">2021-02-22T17:16:29Z</dcterms:created>
  <dcterms:modified xsi:type="dcterms:W3CDTF">2021-10-29T16:19:07Z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0x0101008679D1CC667F4545823E0A694B0097BA</vt:lpwstr>
  </property>
</Properties>
</file>